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1" r:id="rId3"/>
    <p:sldMasterId id="2147483703" r:id="rId4"/>
    <p:sldMasterId id="2147483717" r:id="rId5"/>
  </p:sldMasterIdLst>
  <p:notesMasterIdLst>
    <p:notesMasterId r:id="rId55"/>
  </p:notesMasterIdLst>
  <p:sldIdLst>
    <p:sldId id="359" r:id="rId6"/>
    <p:sldId id="377" r:id="rId7"/>
    <p:sldId id="378" r:id="rId8"/>
    <p:sldId id="379" r:id="rId9"/>
    <p:sldId id="396" r:id="rId10"/>
    <p:sldId id="397" r:id="rId11"/>
    <p:sldId id="398" r:id="rId12"/>
    <p:sldId id="399" r:id="rId13"/>
    <p:sldId id="400" r:id="rId14"/>
    <p:sldId id="401" r:id="rId15"/>
    <p:sldId id="402" r:id="rId16"/>
    <p:sldId id="341" r:id="rId17"/>
    <p:sldId id="286" r:id="rId18"/>
    <p:sldId id="289" r:id="rId19"/>
    <p:sldId id="346" r:id="rId20"/>
    <p:sldId id="347" r:id="rId21"/>
    <p:sldId id="348" r:id="rId22"/>
    <p:sldId id="349" r:id="rId23"/>
    <p:sldId id="350" r:id="rId24"/>
    <p:sldId id="351" r:id="rId25"/>
    <p:sldId id="352" r:id="rId26"/>
    <p:sldId id="353" r:id="rId27"/>
    <p:sldId id="354" r:id="rId28"/>
    <p:sldId id="355" r:id="rId29"/>
    <p:sldId id="361" r:id="rId30"/>
    <p:sldId id="369" r:id="rId31"/>
    <p:sldId id="370" r:id="rId32"/>
    <p:sldId id="371" r:id="rId33"/>
    <p:sldId id="372" r:id="rId34"/>
    <p:sldId id="362" r:id="rId35"/>
    <p:sldId id="363" r:id="rId36"/>
    <p:sldId id="364" r:id="rId37"/>
    <p:sldId id="393" r:id="rId38"/>
    <p:sldId id="388" r:id="rId39"/>
    <p:sldId id="389" r:id="rId40"/>
    <p:sldId id="390" r:id="rId41"/>
    <p:sldId id="391" r:id="rId42"/>
    <p:sldId id="392" r:id="rId43"/>
    <p:sldId id="367" r:id="rId44"/>
    <p:sldId id="268" r:id="rId45"/>
    <p:sldId id="394" r:id="rId46"/>
    <p:sldId id="395" r:id="rId47"/>
    <p:sldId id="278" r:id="rId48"/>
    <p:sldId id="387" r:id="rId49"/>
    <p:sldId id="375" r:id="rId50"/>
    <p:sldId id="373" r:id="rId51"/>
    <p:sldId id="380" r:id="rId52"/>
    <p:sldId id="386" r:id="rId53"/>
    <p:sldId id="382" r:id="rId54"/>
  </p:sldIdLst>
  <p:sldSz cx="9144000" cy="6858000" type="screen4x3"/>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315"/>
    <a:srgbClr val="C9C8C1"/>
    <a:srgbClr val="D5C3B5"/>
    <a:srgbClr val="EFF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7" autoAdjust="0"/>
    <p:restoredTop sz="96568" autoAdjust="0"/>
  </p:normalViewPr>
  <p:slideViewPr>
    <p:cSldViewPr>
      <p:cViewPr varScale="1">
        <p:scale>
          <a:sx n="76" d="100"/>
          <a:sy n="76" d="100"/>
        </p:scale>
        <p:origin x="-16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EF38578-28D8-4D9F-ACA7-775B019E9227}" type="datetimeFigureOut">
              <a:rPr lang="ru-RU" smtClean="0"/>
              <a:pPr/>
              <a:t>14.07.2017</a:t>
            </a:fld>
            <a:endParaRPr lang="ru-RU"/>
          </a:p>
        </p:txBody>
      </p:sp>
      <p:sp>
        <p:nvSpPr>
          <p:cNvPr id="4" name="Образ слайда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23D6443B-7C48-4036-A4A6-BCC753B7223F}" type="slidenum">
              <a:rPr lang="ru-RU" smtClean="0"/>
              <a:pPr/>
              <a:t>‹#›</a:t>
            </a:fld>
            <a:endParaRPr lang="ru-RU"/>
          </a:p>
        </p:txBody>
      </p:sp>
    </p:spTree>
    <p:extLst>
      <p:ext uri="{BB962C8B-B14F-4D97-AF65-F5344CB8AC3E}">
        <p14:creationId xmlns:p14="http://schemas.microsoft.com/office/powerpoint/2010/main" val="125566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8111CE08-3169-4294-B5A6-4070C3935EF9}" type="slidenum">
              <a:rPr lang="en-US" altLang="ru-RU" smtClean="0"/>
              <a:pPr/>
              <a:t>6</a:t>
            </a:fld>
            <a:endParaRPr lang="en-US" alt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ru-RU" b="1" dirty="0"/>
              <a:t>Заказчик – задание</a:t>
            </a:r>
          </a:p>
          <a:p>
            <a:pPr marL="285750" indent="-285750">
              <a:buFont typeface="Arial" pitchFamily="34" charset="0"/>
              <a:buChar char="•"/>
            </a:pPr>
            <a:endParaRPr lang="ru-RU" b="1" dirty="0"/>
          </a:p>
          <a:p>
            <a:pPr marL="285750" indent="-285750">
              <a:buFont typeface="Arial" pitchFamily="34" charset="0"/>
              <a:buChar char="•"/>
            </a:pPr>
            <a:r>
              <a:rPr lang="ru-RU" b="1" dirty="0"/>
              <a:t>Проектировщики обмениваются информацией</a:t>
            </a:r>
          </a:p>
          <a:p>
            <a:pPr marL="285750" indent="-285750">
              <a:buFont typeface="Arial" pitchFamily="34" charset="0"/>
              <a:buChar char="•"/>
            </a:pPr>
            <a:endParaRPr lang="ru-RU" b="1" dirty="0"/>
          </a:p>
          <a:p>
            <a:pPr marL="285750" indent="-285750">
              <a:buFont typeface="Arial" pitchFamily="34" charset="0"/>
              <a:buChar char="•"/>
            </a:pPr>
            <a:r>
              <a:rPr lang="ru-RU" b="1" dirty="0"/>
              <a:t>Согласование – Хаос = Ошибки</a:t>
            </a:r>
          </a:p>
          <a:p>
            <a:endParaRPr lang="ru-R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EC167E1-C60E-45A7-B40D-9629AC64C3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2939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Нет единого информационного пространства</a:t>
            </a:r>
          </a:p>
          <a:p>
            <a:endParaRPr lang="ru-RU" dirty="0"/>
          </a:p>
          <a:p>
            <a:r>
              <a:rPr lang="ru-RU" dirty="0"/>
              <a:t>Нет стандартов обмена данными</a:t>
            </a:r>
          </a:p>
          <a:p>
            <a:endParaRPr lang="ru-RU" dirty="0"/>
          </a:p>
          <a:p>
            <a:r>
              <a:rPr lang="ru-RU" dirty="0"/>
              <a:t>Нет времени на обучение сотрудников</a:t>
            </a:r>
          </a:p>
          <a:p>
            <a:endParaRPr lang="ru-R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92B9F4-B064-4A80-9E7B-94DD6D7943EC}" type="slidenum">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4137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itchFamily="34" charset="0"/>
              <a:buChar char="•"/>
            </a:pPr>
            <a:r>
              <a:rPr lang="ru-RU" b="1" dirty="0"/>
              <a:t>Весь</a:t>
            </a:r>
            <a:r>
              <a:rPr lang="ru-RU" b="1" baseline="0" dirty="0"/>
              <a:t> проект в единой базе данных</a:t>
            </a:r>
          </a:p>
          <a:p>
            <a:pPr marL="285750" indent="-285750">
              <a:buFont typeface="Arial" pitchFamily="34" charset="0"/>
              <a:buChar char="•"/>
            </a:pPr>
            <a:r>
              <a:rPr lang="ru-RU" b="1" baseline="0" dirty="0"/>
              <a:t>Рабочие наборы – видят др. части не могут поменять</a:t>
            </a:r>
          </a:p>
          <a:p>
            <a:pPr marL="285750" indent="-285750">
              <a:buFont typeface="Arial" pitchFamily="34" charset="0"/>
              <a:buChar char="•"/>
            </a:pPr>
            <a:endParaRPr lang="ru-RU" b="1" baseline="0" dirty="0"/>
          </a:p>
          <a:p>
            <a:pPr marL="554487" lvl="1" indent="-285750">
              <a:buFont typeface="Arial" pitchFamily="34" charset="0"/>
              <a:buChar char="•"/>
            </a:pPr>
            <a:r>
              <a:rPr lang="ru-RU" b="1" baseline="0" dirty="0"/>
              <a:t>Скачал с сервера свой набор (напр. Этажи с разным функционалом)</a:t>
            </a:r>
          </a:p>
          <a:p>
            <a:pPr marL="554487" lvl="1" indent="-285750">
              <a:buFont typeface="Arial" pitchFamily="34" charset="0"/>
              <a:buChar char="•"/>
            </a:pPr>
            <a:r>
              <a:rPr lang="ru-RU" b="1" baseline="0" dirty="0"/>
              <a:t> – поработал</a:t>
            </a:r>
          </a:p>
          <a:p>
            <a:pPr marL="554487" lvl="1" indent="-285750">
              <a:buFont typeface="Arial" pitchFamily="34" charset="0"/>
              <a:buChar char="•"/>
            </a:pPr>
            <a:r>
              <a:rPr lang="ru-RU" b="1" baseline="0" dirty="0"/>
              <a:t> - синхронизовал</a:t>
            </a:r>
          </a:p>
          <a:p>
            <a:pPr marL="554487" lvl="1" indent="-285750">
              <a:buFont typeface="Arial" pitchFamily="34" charset="0"/>
              <a:buChar char="•"/>
            </a:pPr>
            <a:endParaRPr lang="ru-RU" b="1" baseline="0" dirty="0"/>
          </a:p>
          <a:p>
            <a:pPr marL="285750" lvl="0" indent="-285750">
              <a:buFont typeface="Arial" pitchFamily="34" charset="0"/>
              <a:buChar char="•"/>
            </a:pPr>
            <a:r>
              <a:rPr lang="ru-RU" b="1" baseline="0" dirty="0"/>
              <a:t>Работа через ссылки – чтобы не утежелять файл</a:t>
            </a:r>
            <a:endParaRPr lang="ru-RU" b="1" dirty="0"/>
          </a:p>
          <a:p>
            <a:endParaRPr lang="ru-RU" dirty="0"/>
          </a:p>
          <a:p>
            <a:r>
              <a:rPr lang="ru-RU" dirty="0"/>
              <a:t>Позволяет собрать весь</a:t>
            </a:r>
            <a:r>
              <a:rPr lang="ru-RU" baseline="0" dirty="0"/>
              <a:t> проект в единую базу данных.</a:t>
            </a:r>
          </a:p>
          <a:p>
            <a:r>
              <a:rPr lang="ru-RU" baseline="0" dirty="0"/>
              <a:t>Рабочие наборы. – видят другие части, но не могут поменять. (Одно здание этажи с разным функционалом напр.)</a:t>
            </a:r>
          </a:p>
          <a:p>
            <a:r>
              <a:rPr lang="ru-RU" baseline="0" dirty="0"/>
              <a:t>Скачивают с сервера, свой набор. Работают. Далее синхронизация. </a:t>
            </a:r>
          </a:p>
          <a:p>
            <a:endParaRPr lang="ru-RU" baseline="0" dirty="0"/>
          </a:p>
          <a:p>
            <a:r>
              <a:rPr lang="ru-RU" baseline="0" dirty="0"/>
              <a:t>Конструктор, Инженер и Архитектор работают через ссылки – чтобы не утежелять файл.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EC167E1-C60E-45A7-B40D-9629AC64C3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4129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812765">
              <a:defRPr/>
            </a:pPr>
            <a:r>
              <a:rPr lang="en-US" sz="1400" dirty="0">
                <a:ea typeface="ＭＳ Ｐゴシック" pitchFamily="-111" charset="-128"/>
                <a:cs typeface="ＭＳ Ｐゴシック" pitchFamily="-111" charset="-128"/>
              </a:rPr>
              <a:t>Understanding how building systems, materials, and machines come together before work begins can save you time, money, and materials. With effective coordination, you’ll experience fewer RFIs and change orders as well as reduce your risk of unforeseen conflicts, changes, and scheduling delays that can drive up the cost of materials, labor and the overall project..</a:t>
            </a:r>
          </a:p>
          <a:p>
            <a:pPr>
              <a:defRPr/>
            </a:pPr>
            <a:endParaRPr lang="en-US" sz="1400" dirty="0">
              <a:ea typeface="ＭＳ Ｐゴシック" pitchFamily="-111" charset="-128"/>
              <a:cs typeface="ＭＳ Ｐゴシック" pitchFamily="-111" charset="-128"/>
            </a:endParaRPr>
          </a:p>
          <a:p>
            <a:pPr>
              <a:defRPr/>
            </a:pPr>
            <a:endParaRPr lang="en-US" dirty="0"/>
          </a:p>
          <a:p>
            <a:pPr>
              <a:defRPr/>
            </a:pPr>
            <a:endParaRPr lang="en-US" sz="140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Frutiger Next LT W1G" pitchFamily="34" charset="0"/>
              </a:defRPr>
            </a:lvl1pPr>
            <a:lvl2pPr marL="729057" indent="-280406" eaLnBrk="0" hangingPunct="0">
              <a:defRPr sz="2200">
                <a:solidFill>
                  <a:schemeClr val="tx1"/>
                </a:solidFill>
                <a:latin typeface="Frutiger Next LT W1G" pitchFamily="34" charset="0"/>
              </a:defRPr>
            </a:lvl2pPr>
            <a:lvl3pPr marL="1121626" indent="-224325" eaLnBrk="0" hangingPunct="0">
              <a:defRPr sz="2200">
                <a:solidFill>
                  <a:schemeClr val="tx1"/>
                </a:solidFill>
                <a:latin typeface="Frutiger Next LT W1G" pitchFamily="34" charset="0"/>
              </a:defRPr>
            </a:lvl3pPr>
            <a:lvl4pPr marL="1570276" indent="-224325" eaLnBrk="0" hangingPunct="0">
              <a:defRPr sz="2200">
                <a:solidFill>
                  <a:schemeClr val="tx1"/>
                </a:solidFill>
                <a:latin typeface="Frutiger Next LT W1G" pitchFamily="34" charset="0"/>
              </a:defRPr>
            </a:lvl4pPr>
            <a:lvl5pPr marL="2018927" indent="-224325" eaLnBrk="0" hangingPunct="0">
              <a:defRPr sz="2200">
                <a:solidFill>
                  <a:schemeClr val="tx1"/>
                </a:solidFill>
                <a:latin typeface="Frutiger Next LT W1G" pitchFamily="34" charset="0"/>
              </a:defRPr>
            </a:lvl5pPr>
            <a:lvl6pPr marL="2467577" indent="-224325" defTabSz="559256" eaLnBrk="0" fontAlgn="base" hangingPunct="0">
              <a:spcBef>
                <a:spcPct val="0"/>
              </a:spcBef>
              <a:spcAft>
                <a:spcPct val="0"/>
              </a:spcAft>
              <a:defRPr sz="2200">
                <a:solidFill>
                  <a:schemeClr val="tx1"/>
                </a:solidFill>
                <a:latin typeface="Frutiger Next LT W1G" pitchFamily="34" charset="0"/>
              </a:defRPr>
            </a:lvl6pPr>
            <a:lvl7pPr marL="2916227" indent="-224325" defTabSz="559256" eaLnBrk="0" fontAlgn="base" hangingPunct="0">
              <a:spcBef>
                <a:spcPct val="0"/>
              </a:spcBef>
              <a:spcAft>
                <a:spcPct val="0"/>
              </a:spcAft>
              <a:defRPr sz="2200">
                <a:solidFill>
                  <a:schemeClr val="tx1"/>
                </a:solidFill>
                <a:latin typeface="Frutiger Next LT W1G" pitchFamily="34" charset="0"/>
              </a:defRPr>
            </a:lvl7pPr>
            <a:lvl8pPr marL="3364878" indent="-224325" defTabSz="559256" eaLnBrk="0" fontAlgn="base" hangingPunct="0">
              <a:spcBef>
                <a:spcPct val="0"/>
              </a:spcBef>
              <a:spcAft>
                <a:spcPct val="0"/>
              </a:spcAft>
              <a:defRPr sz="2200">
                <a:solidFill>
                  <a:schemeClr val="tx1"/>
                </a:solidFill>
                <a:latin typeface="Frutiger Next LT W1G" pitchFamily="34" charset="0"/>
              </a:defRPr>
            </a:lvl8pPr>
            <a:lvl9pPr marL="3813528" indent="-224325" defTabSz="559256" eaLnBrk="0" fontAlgn="base" hangingPunct="0">
              <a:spcBef>
                <a:spcPct val="0"/>
              </a:spcBef>
              <a:spcAft>
                <a:spcPct val="0"/>
              </a:spcAft>
              <a:defRPr sz="2200">
                <a:solidFill>
                  <a:schemeClr val="tx1"/>
                </a:solidFill>
                <a:latin typeface="Frutiger Next LT W1G"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7F74C67-2D97-45CC-B2BA-FA6898E4FEA8}" type="slidenum">
              <a:rPr kumimoji="0" lang="en-US" sz="1200" b="0" i="0" u="none" strike="noStrike" kern="0" cap="none" spc="0" normalizeH="0" baseline="0" noProof="0">
                <a:ln>
                  <a:noFill/>
                </a:ln>
                <a:solidFill>
                  <a:prstClr val="black"/>
                </a:solidFill>
                <a:effectLst/>
                <a:uLnTx/>
                <a:uFillTx/>
                <a:latin typeface="Arial" pitchFamily="34" charset="0"/>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154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812765">
              <a:defRPr/>
            </a:pPr>
            <a:r>
              <a:rPr lang="en-US" sz="1400" dirty="0">
                <a:ea typeface="ＭＳ Ｐゴシック" pitchFamily="-111" charset="-128"/>
                <a:cs typeface="ＭＳ Ｐゴシック" pitchFamily="-111" charset="-128"/>
              </a:rPr>
              <a:t>Historically, scheduling and logistics has been a big problem for many companies. Schedules (that are out of date almost the minute they’re printed) are nailed on jobsite trailers. They’ll utilize bar charts that fail to show how or why certain construction activities are linked in a given sequence and do not capture the spatial components related to these activities.</a:t>
            </a:r>
            <a:endParaRPr lang="en-US" sz="2000" dirty="0">
              <a:ea typeface="ＭＳ Ｐゴシック" pitchFamily="-111" charset="-128"/>
              <a:cs typeface="ＭＳ Ｐゴシック" pitchFamily="-111" charset="-128"/>
            </a:endParaRPr>
          </a:p>
          <a:p>
            <a:pPr>
              <a:defRPr/>
            </a:pPr>
            <a:endParaRPr lang="en-US" sz="1400" dirty="0"/>
          </a:p>
          <a:p>
            <a:pPr>
              <a:defRPr/>
            </a:pPr>
            <a:endParaRPr lang="en-US" sz="1400" dirty="0">
              <a:ea typeface="ＭＳ Ｐゴシック" pitchFamily="-111" charset="-128"/>
              <a:cs typeface="ＭＳ Ｐゴシック" pitchFamily="-111" charset="-128"/>
            </a:endParaRPr>
          </a:p>
          <a:p>
            <a:pPr>
              <a:defRPr/>
            </a:pPr>
            <a:endParaRPr lang="en-US" dirty="0"/>
          </a:p>
          <a:p>
            <a:pPr>
              <a:defRPr/>
            </a:pPr>
            <a:endParaRPr lang="en-US" sz="1400"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Frutiger Next LT W1G" pitchFamily="34" charset="0"/>
              </a:defRPr>
            </a:lvl1pPr>
            <a:lvl2pPr marL="729057" indent="-280406" eaLnBrk="0" hangingPunct="0">
              <a:defRPr sz="2200">
                <a:solidFill>
                  <a:schemeClr val="tx1"/>
                </a:solidFill>
                <a:latin typeface="Frutiger Next LT W1G" pitchFamily="34" charset="0"/>
              </a:defRPr>
            </a:lvl2pPr>
            <a:lvl3pPr marL="1121626" indent="-224325" eaLnBrk="0" hangingPunct="0">
              <a:defRPr sz="2200">
                <a:solidFill>
                  <a:schemeClr val="tx1"/>
                </a:solidFill>
                <a:latin typeface="Frutiger Next LT W1G" pitchFamily="34" charset="0"/>
              </a:defRPr>
            </a:lvl3pPr>
            <a:lvl4pPr marL="1570276" indent="-224325" eaLnBrk="0" hangingPunct="0">
              <a:defRPr sz="2200">
                <a:solidFill>
                  <a:schemeClr val="tx1"/>
                </a:solidFill>
                <a:latin typeface="Frutiger Next LT W1G" pitchFamily="34" charset="0"/>
              </a:defRPr>
            </a:lvl4pPr>
            <a:lvl5pPr marL="2018927" indent="-224325" eaLnBrk="0" hangingPunct="0">
              <a:defRPr sz="2200">
                <a:solidFill>
                  <a:schemeClr val="tx1"/>
                </a:solidFill>
                <a:latin typeface="Frutiger Next LT W1G" pitchFamily="34" charset="0"/>
              </a:defRPr>
            </a:lvl5pPr>
            <a:lvl6pPr marL="2467577" indent="-224325" defTabSz="559256" eaLnBrk="0" fontAlgn="base" hangingPunct="0">
              <a:spcBef>
                <a:spcPct val="0"/>
              </a:spcBef>
              <a:spcAft>
                <a:spcPct val="0"/>
              </a:spcAft>
              <a:defRPr sz="2200">
                <a:solidFill>
                  <a:schemeClr val="tx1"/>
                </a:solidFill>
                <a:latin typeface="Frutiger Next LT W1G" pitchFamily="34" charset="0"/>
              </a:defRPr>
            </a:lvl6pPr>
            <a:lvl7pPr marL="2916227" indent="-224325" defTabSz="559256" eaLnBrk="0" fontAlgn="base" hangingPunct="0">
              <a:spcBef>
                <a:spcPct val="0"/>
              </a:spcBef>
              <a:spcAft>
                <a:spcPct val="0"/>
              </a:spcAft>
              <a:defRPr sz="2200">
                <a:solidFill>
                  <a:schemeClr val="tx1"/>
                </a:solidFill>
                <a:latin typeface="Frutiger Next LT W1G" pitchFamily="34" charset="0"/>
              </a:defRPr>
            </a:lvl7pPr>
            <a:lvl8pPr marL="3364878" indent="-224325" defTabSz="559256" eaLnBrk="0" fontAlgn="base" hangingPunct="0">
              <a:spcBef>
                <a:spcPct val="0"/>
              </a:spcBef>
              <a:spcAft>
                <a:spcPct val="0"/>
              </a:spcAft>
              <a:defRPr sz="2200">
                <a:solidFill>
                  <a:schemeClr val="tx1"/>
                </a:solidFill>
                <a:latin typeface="Frutiger Next LT W1G" pitchFamily="34" charset="0"/>
              </a:defRPr>
            </a:lvl8pPr>
            <a:lvl9pPr marL="3813528" indent="-224325" defTabSz="559256" eaLnBrk="0" fontAlgn="base" hangingPunct="0">
              <a:spcBef>
                <a:spcPct val="0"/>
              </a:spcBef>
              <a:spcAft>
                <a:spcPct val="0"/>
              </a:spcAft>
              <a:defRPr sz="2200">
                <a:solidFill>
                  <a:schemeClr val="tx1"/>
                </a:solidFill>
                <a:latin typeface="Frutiger Next LT W1G"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E441381-3E59-4E57-96CE-D9F96ACCFEB0}" type="slidenum">
              <a:rPr kumimoji="0" lang="en-US" sz="1200" b="0" i="0" u="none" strike="noStrike" kern="0" cap="none" spc="0" normalizeH="0" baseline="0" noProof="0">
                <a:ln>
                  <a:noFill/>
                </a:ln>
                <a:solidFill>
                  <a:prstClr val="black"/>
                </a:solidFill>
                <a:effectLst/>
                <a:uLnTx/>
                <a:uFillTx/>
                <a:latin typeface="Arial" pitchFamily="34" charset="0"/>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3391255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812765">
              <a:defRPr/>
            </a:pPr>
            <a:r>
              <a:rPr lang="en-US" sz="1400" dirty="0">
                <a:ea typeface="ＭＳ Ｐゴシック" pitchFamily="-111" charset="-128"/>
                <a:cs typeface="ＭＳ Ｐゴシック" pitchFamily="-111" charset="-128"/>
              </a:rPr>
              <a:t>Historically, scheduling and logistics has been a big problem for many companies. Schedules (that are out of date almost the minute they’re printed) are nailed on jobsite trailers. They’ll utilize bar charts that fail to show how or why certain construction activities are linked in a given sequence and do not capture the spatial components related to these activities.</a:t>
            </a:r>
            <a:endParaRPr lang="en-US" sz="2000" dirty="0">
              <a:ea typeface="ＭＳ Ｐゴシック" pitchFamily="-111" charset="-128"/>
              <a:cs typeface="ＭＳ Ｐゴシック" pitchFamily="-111" charset="-128"/>
            </a:endParaRPr>
          </a:p>
          <a:p>
            <a:pPr>
              <a:defRPr/>
            </a:pPr>
            <a:endParaRPr lang="en-US" sz="1400" dirty="0"/>
          </a:p>
          <a:p>
            <a:pPr>
              <a:defRPr/>
            </a:pPr>
            <a:endParaRPr lang="en-US" sz="1400" dirty="0">
              <a:ea typeface="ＭＳ Ｐゴシック" pitchFamily="-111" charset="-128"/>
              <a:cs typeface="ＭＳ Ｐゴシック" pitchFamily="-111" charset="-128"/>
            </a:endParaRPr>
          </a:p>
          <a:p>
            <a:pPr>
              <a:defRPr/>
            </a:pPr>
            <a:endParaRPr lang="en-US" dirty="0"/>
          </a:p>
          <a:p>
            <a:pPr>
              <a:defRPr/>
            </a:pPr>
            <a:endParaRPr lang="en-US" sz="1400"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Frutiger Next LT W1G" pitchFamily="34" charset="0"/>
              </a:defRPr>
            </a:lvl1pPr>
            <a:lvl2pPr marL="729057" indent="-280406" eaLnBrk="0" hangingPunct="0">
              <a:defRPr sz="2200">
                <a:solidFill>
                  <a:schemeClr val="tx1"/>
                </a:solidFill>
                <a:latin typeface="Frutiger Next LT W1G" pitchFamily="34" charset="0"/>
              </a:defRPr>
            </a:lvl2pPr>
            <a:lvl3pPr marL="1121626" indent="-224325" eaLnBrk="0" hangingPunct="0">
              <a:defRPr sz="2200">
                <a:solidFill>
                  <a:schemeClr val="tx1"/>
                </a:solidFill>
                <a:latin typeface="Frutiger Next LT W1G" pitchFamily="34" charset="0"/>
              </a:defRPr>
            </a:lvl3pPr>
            <a:lvl4pPr marL="1570276" indent="-224325" eaLnBrk="0" hangingPunct="0">
              <a:defRPr sz="2200">
                <a:solidFill>
                  <a:schemeClr val="tx1"/>
                </a:solidFill>
                <a:latin typeface="Frutiger Next LT W1G" pitchFamily="34" charset="0"/>
              </a:defRPr>
            </a:lvl4pPr>
            <a:lvl5pPr marL="2018927" indent="-224325" eaLnBrk="0" hangingPunct="0">
              <a:defRPr sz="2200">
                <a:solidFill>
                  <a:schemeClr val="tx1"/>
                </a:solidFill>
                <a:latin typeface="Frutiger Next LT W1G" pitchFamily="34" charset="0"/>
              </a:defRPr>
            </a:lvl5pPr>
            <a:lvl6pPr marL="2467577" indent="-224325" defTabSz="559256" eaLnBrk="0" fontAlgn="base" hangingPunct="0">
              <a:spcBef>
                <a:spcPct val="0"/>
              </a:spcBef>
              <a:spcAft>
                <a:spcPct val="0"/>
              </a:spcAft>
              <a:defRPr sz="2200">
                <a:solidFill>
                  <a:schemeClr val="tx1"/>
                </a:solidFill>
                <a:latin typeface="Frutiger Next LT W1G" pitchFamily="34" charset="0"/>
              </a:defRPr>
            </a:lvl6pPr>
            <a:lvl7pPr marL="2916227" indent="-224325" defTabSz="559256" eaLnBrk="0" fontAlgn="base" hangingPunct="0">
              <a:spcBef>
                <a:spcPct val="0"/>
              </a:spcBef>
              <a:spcAft>
                <a:spcPct val="0"/>
              </a:spcAft>
              <a:defRPr sz="2200">
                <a:solidFill>
                  <a:schemeClr val="tx1"/>
                </a:solidFill>
                <a:latin typeface="Frutiger Next LT W1G" pitchFamily="34" charset="0"/>
              </a:defRPr>
            </a:lvl7pPr>
            <a:lvl8pPr marL="3364878" indent="-224325" defTabSz="559256" eaLnBrk="0" fontAlgn="base" hangingPunct="0">
              <a:spcBef>
                <a:spcPct val="0"/>
              </a:spcBef>
              <a:spcAft>
                <a:spcPct val="0"/>
              </a:spcAft>
              <a:defRPr sz="2200">
                <a:solidFill>
                  <a:schemeClr val="tx1"/>
                </a:solidFill>
                <a:latin typeface="Frutiger Next LT W1G" pitchFamily="34" charset="0"/>
              </a:defRPr>
            </a:lvl8pPr>
            <a:lvl9pPr marL="3813528" indent="-224325" defTabSz="559256" eaLnBrk="0" fontAlgn="base" hangingPunct="0">
              <a:spcBef>
                <a:spcPct val="0"/>
              </a:spcBef>
              <a:spcAft>
                <a:spcPct val="0"/>
              </a:spcAft>
              <a:defRPr sz="2200">
                <a:solidFill>
                  <a:schemeClr val="tx1"/>
                </a:solidFill>
                <a:latin typeface="Frutiger Next LT W1G"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E441381-3E59-4E57-96CE-D9F96ACCFEB0}" type="slidenum">
              <a:rPr kumimoji="0" lang="en-US" sz="1200" b="0" i="0" u="none" strike="noStrike" kern="0" cap="none" spc="0" normalizeH="0" baseline="0" noProof="0">
                <a:ln>
                  <a:noFill/>
                </a:ln>
                <a:solidFill>
                  <a:prstClr val="black"/>
                </a:solidFill>
                <a:effectLst/>
                <a:uLnTx/>
                <a:uFillTx/>
                <a:latin typeface="Arial" pitchFamily="34" charset="0"/>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339125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EC167E1-C60E-45A7-B40D-9629AC64C38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4064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812765">
              <a:defRPr/>
            </a:pPr>
            <a:r>
              <a:rPr lang="en-US" sz="1400" dirty="0">
                <a:ea typeface="ＭＳ Ｐゴシック" pitchFamily="-111" charset="-128"/>
                <a:cs typeface="ＭＳ Ｐゴシック" pitchFamily="-111" charset="-128"/>
              </a:rPr>
              <a:t>Historically, scheduling and logistics has been a big problem for many companies. Schedules (that are out of date almost the minute they’re printed) are nailed on jobsite trailers. They’ll utilize bar charts that fail to show how or why certain construction activities are linked in a given sequence and do not capture the spatial components related to these activities.</a:t>
            </a:r>
            <a:endParaRPr lang="en-US" sz="2000" dirty="0">
              <a:ea typeface="ＭＳ Ｐゴシック" pitchFamily="-111" charset="-128"/>
              <a:cs typeface="ＭＳ Ｐゴシック" pitchFamily="-111" charset="-128"/>
            </a:endParaRPr>
          </a:p>
          <a:p>
            <a:pPr>
              <a:defRPr/>
            </a:pPr>
            <a:endParaRPr lang="en-US" sz="1400" dirty="0"/>
          </a:p>
          <a:p>
            <a:pPr>
              <a:defRPr/>
            </a:pPr>
            <a:endParaRPr lang="en-US" sz="1400" dirty="0">
              <a:ea typeface="ＭＳ Ｐゴシック" pitchFamily="-111" charset="-128"/>
              <a:cs typeface="ＭＳ Ｐゴシック" pitchFamily="-111" charset="-128"/>
            </a:endParaRPr>
          </a:p>
          <a:p>
            <a:pPr>
              <a:defRPr/>
            </a:pPr>
            <a:endParaRPr lang="en-US" dirty="0"/>
          </a:p>
          <a:p>
            <a:pPr>
              <a:defRPr/>
            </a:pPr>
            <a:endParaRPr lang="en-US" sz="1400"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Frutiger Next LT W1G" pitchFamily="34" charset="0"/>
              </a:defRPr>
            </a:lvl1pPr>
            <a:lvl2pPr marL="729057" indent="-280406" eaLnBrk="0" hangingPunct="0">
              <a:defRPr sz="2200">
                <a:solidFill>
                  <a:schemeClr val="tx1"/>
                </a:solidFill>
                <a:latin typeface="Frutiger Next LT W1G" pitchFamily="34" charset="0"/>
              </a:defRPr>
            </a:lvl2pPr>
            <a:lvl3pPr marL="1121626" indent="-224325" eaLnBrk="0" hangingPunct="0">
              <a:defRPr sz="2200">
                <a:solidFill>
                  <a:schemeClr val="tx1"/>
                </a:solidFill>
                <a:latin typeface="Frutiger Next LT W1G" pitchFamily="34" charset="0"/>
              </a:defRPr>
            </a:lvl3pPr>
            <a:lvl4pPr marL="1570276" indent="-224325" eaLnBrk="0" hangingPunct="0">
              <a:defRPr sz="2200">
                <a:solidFill>
                  <a:schemeClr val="tx1"/>
                </a:solidFill>
                <a:latin typeface="Frutiger Next LT W1G" pitchFamily="34" charset="0"/>
              </a:defRPr>
            </a:lvl4pPr>
            <a:lvl5pPr marL="2018927" indent="-224325" eaLnBrk="0" hangingPunct="0">
              <a:defRPr sz="2200">
                <a:solidFill>
                  <a:schemeClr val="tx1"/>
                </a:solidFill>
                <a:latin typeface="Frutiger Next LT W1G" pitchFamily="34" charset="0"/>
              </a:defRPr>
            </a:lvl5pPr>
            <a:lvl6pPr marL="2467577" indent="-224325" defTabSz="559256" eaLnBrk="0" fontAlgn="base" hangingPunct="0">
              <a:spcBef>
                <a:spcPct val="0"/>
              </a:spcBef>
              <a:spcAft>
                <a:spcPct val="0"/>
              </a:spcAft>
              <a:defRPr sz="2200">
                <a:solidFill>
                  <a:schemeClr val="tx1"/>
                </a:solidFill>
                <a:latin typeface="Frutiger Next LT W1G" pitchFamily="34" charset="0"/>
              </a:defRPr>
            </a:lvl6pPr>
            <a:lvl7pPr marL="2916227" indent="-224325" defTabSz="559256" eaLnBrk="0" fontAlgn="base" hangingPunct="0">
              <a:spcBef>
                <a:spcPct val="0"/>
              </a:spcBef>
              <a:spcAft>
                <a:spcPct val="0"/>
              </a:spcAft>
              <a:defRPr sz="2200">
                <a:solidFill>
                  <a:schemeClr val="tx1"/>
                </a:solidFill>
                <a:latin typeface="Frutiger Next LT W1G" pitchFamily="34" charset="0"/>
              </a:defRPr>
            </a:lvl7pPr>
            <a:lvl8pPr marL="3364878" indent="-224325" defTabSz="559256" eaLnBrk="0" fontAlgn="base" hangingPunct="0">
              <a:spcBef>
                <a:spcPct val="0"/>
              </a:spcBef>
              <a:spcAft>
                <a:spcPct val="0"/>
              </a:spcAft>
              <a:defRPr sz="2200">
                <a:solidFill>
                  <a:schemeClr val="tx1"/>
                </a:solidFill>
                <a:latin typeface="Frutiger Next LT W1G" pitchFamily="34" charset="0"/>
              </a:defRPr>
            </a:lvl8pPr>
            <a:lvl9pPr marL="3813528" indent="-224325" defTabSz="559256" eaLnBrk="0" fontAlgn="base" hangingPunct="0">
              <a:spcBef>
                <a:spcPct val="0"/>
              </a:spcBef>
              <a:spcAft>
                <a:spcPct val="0"/>
              </a:spcAft>
              <a:defRPr sz="2200">
                <a:solidFill>
                  <a:schemeClr val="tx1"/>
                </a:solidFill>
                <a:latin typeface="Frutiger Next LT W1G"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E441381-3E59-4E57-96CE-D9F96ACCFEB0}" type="slidenum">
              <a:rPr kumimoji="0" lang="en-US" sz="1200" b="0" i="0" u="none" strike="noStrike" kern="0" cap="none" spc="0" normalizeH="0" baseline="0" noProof="0">
                <a:ln>
                  <a:noFill/>
                </a:ln>
                <a:solidFill>
                  <a:prstClr val="black"/>
                </a:solidFill>
                <a:effectLst/>
                <a:uLnTx/>
                <a:uFillTx/>
                <a:latin typeface="Arial" pitchFamily="34" charset="0"/>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3391255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a:xfrm>
            <a:off x="1714500" y="762000"/>
            <a:ext cx="3424238" cy="2566988"/>
          </a:xfrm>
          <a:ln/>
        </p:spPr>
      </p:sp>
      <p:sp>
        <p:nvSpPr>
          <p:cNvPr id="3" name="Заметки 2"/>
          <p:cNvSpPr>
            <a:spLocks noGrp="1"/>
          </p:cNvSpPr>
          <p:nvPr>
            <p:ph type="body" idx="1"/>
          </p:nvPr>
        </p:nvSpPr>
        <p:spPr/>
        <p:txBody>
          <a:bodyPr>
            <a:normAutofit/>
          </a:bodyPr>
          <a:lstStyle/>
          <a:p>
            <a:pPr marL="0" marR="0" indent="0" algn="l" defTabSz="914047" rtl="0" eaLnBrk="1" fontAlgn="auto" latinLnBrk="0" hangingPunct="1">
              <a:lnSpc>
                <a:spcPct val="100000"/>
              </a:lnSpc>
              <a:spcBef>
                <a:spcPts val="0"/>
              </a:spcBef>
              <a:spcAft>
                <a:spcPts val="0"/>
              </a:spcAft>
              <a:buClrTx/>
              <a:buSzTx/>
              <a:buFontTx/>
              <a:buNone/>
              <a:tabLst/>
              <a:defRPr/>
            </a:pPr>
            <a:r>
              <a:rPr lang="ru-RU" sz="1200" dirty="0">
                <a:latin typeface="Frutiger Next LT W1G" pitchFamily="34" charset="0"/>
              </a:rPr>
              <a:t>Проект производства бутадиен-стирольных термоэластопластов </a:t>
            </a:r>
          </a:p>
          <a:p>
            <a:pPr marL="0" marR="0" indent="0" algn="l" defTabSz="914047" rtl="0" eaLnBrk="1" fontAlgn="auto" latinLnBrk="0" hangingPunct="1">
              <a:lnSpc>
                <a:spcPct val="100000"/>
              </a:lnSpc>
              <a:spcBef>
                <a:spcPts val="0"/>
              </a:spcBef>
              <a:spcAft>
                <a:spcPts val="0"/>
              </a:spcAft>
              <a:buClrTx/>
              <a:buSzTx/>
              <a:buFontTx/>
              <a:buNone/>
              <a:tabLst/>
              <a:defRPr/>
            </a:pPr>
            <a:endParaRPr lang="ru-RU" sz="1200" dirty="0">
              <a:latin typeface="Frutiger Next LT W1G" pitchFamily="34" charset="0"/>
            </a:endParaRPr>
          </a:p>
          <a:p>
            <a:r>
              <a:rPr lang="ru-RU" sz="1200" dirty="0">
                <a:solidFill>
                  <a:schemeClr val="tx1"/>
                </a:solidFill>
                <a:latin typeface="Arial" pitchFamily="34" charset="0"/>
                <a:cs typeface="Arial" pitchFamily="34" charset="0"/>
              </a:rPr>
              <a:t>Проектирование инженерных сетей началось с создания сводного плана инженерных сетей, который объединил генеральный план, план организации рельефа, План парковых путей и все проектируемые сети посредством внешних ссылок размещенных на общем сервере в папке архива проекта, о котором я рассказывал ранее.</a:t>
            </a:r>
          </a:p>
          <a:p>
            <a:r>
              <a:rPr lang="ru-RU" sz="1200" dirty="0">
                <a:solidFill>
                  <a:schemeClr val="tx1"/>
                </a:solidFill>
                <a:latin typeface="Arial" pitchFamily="34" charset="0"/>
                <a:cs typeface="Arial" pitchFamily="34" charset="0"/>
              </a:rPr>
              <a:t>Файлы в которых проектировались инженерные сети, содержали только объекты конкретной сети (их трубы, колодцы, подписи). Все остальные объекты, включая планы смежных сетей добавлялись в чертеж по средствам внешних и быстрых ссылок.</a:t>
            </a:r>
          </a:p>
          <a:p>
            <a:r>
              <a:rPr lang="ru-RU" sz="1200" dirty="0">
                <a:solidFill>
                  <a:schemeClr val="tx1"/>
                </a:solidFill>
                <a:latin typeface="Arial" pitchFamily="34" charset="0"/>
                <a:cs typeface="Arial" pitchFamily="34" charset="0"/>
              </a:rPr>
              <a:t>Каждое новое изменение планов сетей, генплана или вертикальной планировки размещалось ГИПом на сервере и автоматически обновлялось в файлах исполнителей. Таким образом у инженера не было физической возможности работать на неактуальной подоснове.</a:t>
            </a:r>
            <a:endParaRPr lang="en-US" sz="1200" dirty="0">
              <a:solidFill>
                <a:schemeClr val="tx1"/>
              </a:solidFill>
              <a:latin typeface="Arial" pitchFamily="34" charset="0"/>
              <a:cs typeface="Arial" pitchFamily="34" charset="0"/>
            </a:endParaRPr>
          </a:p>
          <a:p>
            <a:endParaRPr lang="en-US" sz="1200" dirty="0">
              <a:solidFill>
                <a:schemeClr val="tx1"/>
              </a:solidFill>
              <a:latin typeface="Arial" pitchFamily="34" charset="0"/>
              <a:cs typeface="Arial" pitchFamily="34" charset="0"/>
            </a:endParaRPr>
          </a:p>
          <a:p>
            <a:pPr marL="0" marR="0" indent="0" algn="l" defTabSz="812446" rtl="0" eaLnBrk="1" fontAlgn="auto" latinLnBrk="0" hangingPunct="1">
              <a:lnSpc>
                <a:spcPct val="100000"/>
              </a:lnSpc>
              <a:spcBef>
                <a:spcPts val="0"/>
              </a:spcBef>
              <a:spcAft>
                <a:spcPts val="0"/>
              </a:spcAft>
              <a:buClrTx/>
              <a:buSzTx/>
              <a:buFontTx/>
              <a:buNone/>
              <a:tabLst/>
              <a:defRPr/>
            </a:pPr>
            <a:r>
              <a:rPr lang="ru-RU" sz="1600" dirty="0">
                <a:solidFill>
                  <a:schemeClr val="tx1"/>
                </a:solidFill>
                <a:latin typeface="Arial" pitchFamily="34" charset="0"/>
                <a:cs typeface="Arial" pitchFamily="34" charset="0"/>
              </a:rPr>
              <a:t>В итоге все проектируемые объекты были объединены в </a:t>
            </a:r>
            <a:r>
              <a:rPr lang="en-US" sz="1600" dirty="0" err="1">
                <a:solidFill>
                  <a:schemeClr val="tx1"/>
                </a:solidFill>
                <a:latin typeface="Arial" pitchFamily="34" charset="0"/>
                <a:cs typeface="Arial" pitchFamily="34" charset="0"/>
              </a:rPr>
              <a:t>InfraWorks</a:t>
            </a:r>
            <a:r>
              <a:rPr lang="ru-RU" sz="1600" dirty="0">
                <a:solidFill>
                  <a:schemeClr val="tx1"/>
                </a:solidFill>
                <a:latin typeface="Arial" pitchFamily="34" charset="0"/>
                <a:cs typeface="Arial" pitchFamily="34" charset="0"/>
              </a:rPr>
              <a:t> и получена 3</a:t>
            </a:r>
            <a:r>
              <a:rPr lang="en-US" sz="1600" dirty="0">
                <a:solidFill>
                  <a:schemeClr val="tx1"/>
                </a:solidFill>
                <a:latin typeface="Arial" pitchFamily="34" charset="0"/>
                <a:cs typeface="Arial" pitchFamily="34" charset="0"/>
              </a:rPr>
              <a:t>d</a:t>
            </a:r>
            <a:r>
              <a:rPr lang="ru-RU" sz="1600" dirty="0">
                <a:solidFill>
                  <a:schemeClr val="tx1"/>
                </a:solidFill>
                <a:latin typeface="Arial" pitchFamily="34" charset="0"/>
                <a:cs typeface="Arial" pitchFamily="34" charset="0"/>
              </a:rPr>
              <a:t> модель всей проектируемой площадки.</a:t>
            </a:r>
            <a:endParaRPr lang="ru-RU" dirty="0">
              <a:latin typeface="Times New Roman" pitchFamily="18" charset="0"/>
              <a:cs typeface="Arial" pitchFamily="34" charset="0"/>
            </a:endParaRPr>
          </a:p>
          <a:p>
            <a:endParaRPr lang="ru-RU" dirty="0">
              <a:latin typeface="Times New Roman" pitchFamily="18" charset="0"/>
              <a:cs typeface="Arial" pitchFamily="34" charset="0"/>
            </a:endParaRPr>
          </a:p>
          <a:p>
            <a:pPr marL="0" marR="0" indent="0" algn="l" defTabSz="914047" rtl="0" eaLnBrk="1" fontAlgn="auto" latinLnBrk="0" hangingPunct="1">
              <a:lnSpc>
                <a:spcPct val="100000"/>
              </a:lnSpc>
              <a:spcBef>
                <a:spcPts val="0"/>
              </a:spcBef>
              <a:spcAft>
                <a:spcPts val="0"/>
              </a:spcAft>
              <a:buClrTx/>
              <a:buSzTx/>
              <a:buFontTx/>
              <a:buNone/>
              <a:tabLst/>
              <a:defRPr/>
            </a:pPr>
            <a:endParaRPr lang="en-US" sz="1200" dirty="0">
              <a:latin typeface="Frutiger Next LT W1G" pitchFamily="34" charset="0"/>
            </a:endParaRPr>
          </a:p>
          <a:p>
            <a:endParaRPr lang="ru-RU" dirty="0">
              <a:latin typeface="Times New Roman" pitchFamily="18" charset="0"/>
              <a:cs typeface="Arial" pitchFamily="34" charset="0"/>
            </a:endParaRPr>
          </a:p>
        </p:txBody>
      </p:sp>
      <p:sp>
        <p:nvSpPr>
          <p:cNvPr id="36868" name="Номер слайда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1pPr>
            <a:lvl2pPr marL="742950" indent="-28575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2pPr>
            <a:lvl3pPr marL="11430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3pPr>
            <a:lvl4pPr marL="16002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4pPr>
            <a:lvl5pPr marL="20574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5pPr>
            <a:lvl6pPr marL="25146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6pPr>
            <a:lvl7pPr marL="29718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7pPr>
            <a:lvl8pPr marL="34290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8pPr>
            <a:lvl9pPr marL="38862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9pPr>
          </a:lstStyle>
          <a:p>
            <a:pPr marL="0" marR="0" lvl="0" indent="0" defTabSz="91440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C5DD9BBC-6DD7-415F-88B0-7AEDD3DA16BD}" type="slidenum">
              <a:rPr kumimoji="0" lang="en-US" sz="1800" b="0" i="0" u="none" strike="noStrike" kern="0" cap="none" spc="0" normalizeH="0" baseline="0" noProof="0" smtClean="0">
                <a:ln>
                  <a:noFill/>
                </a:ln>
                <a:solidFill>
                  <a:srgbClr val="000000"/>
                </a:solidFill>
                <a:effectLst/>
                <a:uLnTx/>
                <a:uFillTx/>
                <a:latin typeface="Calibri" pitchFamily="34" charset="0"/>
                <a:ea typeface="ヒラギノ角ゴ Pro W3" charset="-128"/>
              </a:rPr>
              <a:pPr marL="0" marR="0" lvl="0" indent="0" defTabSz="91440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44</a:t>
            </a:fld>
            <a:endParaRPr kumimoji="0" lang="en-US" sz="1800" b="0" i="0" u="none" strike="noStrike" kern="0" cap="none" spc="0" normalizeH="0" baseline="0" noProof="0">
              <a:ln>
                <a:noFill/>
              </a:ln>
              <a:solidFill>
                <a:srgbClr val="000000"/>
              </a:solidFill>
              <a:effectLst/>
              <a:uLnTx/>
              <a:uFillTx/>
              <a:latin typeface="Calibri" pitchFamily="34" charset="0"/>
              <a:ea typeface="ヒラギノ角ゴ Pro W3" charset="-128"/>
            </a:endParaRPr>
          </a:p>
        </p:txBody>
      </p:sp>
    </p:spTree>
    <p:extLst>
      <p:ext uri="{BB962C8B-B14F-4D97-AF65-F5344CB8AC3E}">
        <p14:creationId xmlns:p14="http://schemas.microsoft.com/office/powerpoint/2010/main" val="3670680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a:xfrm>
            <a:off x="1714500" y="762000"/>
            <a:ext cx="3424238" cy="2566988"/>
          </a:xfrm>
          <a:ln/>
        </p:spPr>
      </p:sp>
      <p:sp>
        <p:nvSpPr>
          <p:cNvPr id="3" name="Заметки 2"/>
          <p:cNvSpPr>
            <a:spLocks noGrp="1"/>
          </p:cNvSpPr>
          <p:nvPr>
            <p:ph type="body" idx="1"/>
          </p:nvPr>
        </p:nvSpPr>
        <p:spPr/>
        <p:txBody>
          <a:bodyPr>
            <a:normAutofit/>
          </a:bodyPr>
          <a:lstStyle/>
          <a:p>
            <a:pPr marL="0" marR="0" indent="0" algn="l" defTabSz="914047" rtl="0" eaLnBrk="1" fontAlgn="auto" latinLnBrk="0" hangingPunct="1">
              <a:lnSpc>
                <a:spcPct val="100000"/>
              </a:lnSpc>
              <a:spcBef>
                <a:spcPts val="0"/>
              </a:spcBef>
              <a:spcAft>
                <a:spcPts val="0"/>
              </a:spcAft>
              <a:buClrTx/>
              <a:buSzTx/>
              <a:buFontTx/>
              <a:buNone/>
              <a:tabLst/>
              <a:defRPr/>
            </a:pPr>
            <a:r>
              <a:rPr lang="ru-RU" sz="1200" dirty="0">
                <a:latin typeface="Frutiger Next LT W1G" pitchFamily="34" charset="0"/>
              </a:rPr>
              <a:t>Проект производства бутадиен-стирольных термоэластопластов </a:t>
            </a:r>
          </a:p>
          <a:p>
            <a:pPr marL="0" marR="0" indent="0" algn="l" defTabSz="914047" rtl="0" eaLnBrk="1" fontAlgn="auto" latinLnBrk="0" hangingPunct="1">
              <a:lnSpc>
                <a:spcPct val="100000"/>
              </a:lnSpc>
              <a:spcBef>
                <a:spcPts val="0"/>
              </a:spcBef>
              <a:spcAft>
                <a:spcPts val="0"/>
              </a:spcAft>
              <a:buClrTx/>
              <a:buSzTx/>
              <a:buFontTx/>
              <a:buNone/>
              <a:tabLst/>
              <a:defRPr/>
            </a:pPr>
            <a:endParaRPr lang="ru-RU" sz="1200" dirty="0">
              <a:latin typeface="Frutiger Next LT W1G" pitchFamily="34" charset="0"/>
            </a:endParaRPr>
          </a:p>
          <a:p>
            <a:r>
              <a:rPr lang="ru-RU" sz="1200" dirty="0">
                <a:solidFill>
                  <a:schemeClr val="tx1"/>
                </a:solidFill>
                <a:latin typeface="Arial" pitchFamily="34" charset="0"/>
                <a:cs typeface="Arial" pitchFamily="34" charset="0"/>
              </a:rPr>
              <a:t>Проектирование инженерных сетей началось с создания сводного плана инженерных сетей, который объединил генеральный план, план организации рельефа, План парковых путей и все проектируемые сети посредством внешних ссылок размещенных на общем сервере в папке архива проекта, о котором я рассказывал ранее.</a:t>
            </a:r>
          </a:p>
          <a:p>
            <a:r>
              <a:rPr lang="ru-RU" sz="1200" dirty="0">
                <a:solidFill>
                  <a:schemeClr val="tx1"/>
                </a:solidFill>
                <a:latin typeface="Arial" pitchFamily="34" charset="0"/>
                <a:cs typeface="Arial" pitchFamily="34" charset="0"/>
              </a:rPr>
              <a:t>Файлы в которых проектировались инженерные сети, содержали только объекты конкретной сети (их трубы, колодцы, подписи). Все остальные объекты, включая планы смежных сетей добавлялись в чертеж по средствам внешних и быстрых ссылок.</a:t>
            </a:r>
          </a:p>
          <a:p>
            <a:r>
              <a:rPr lang="ru-RU" sz="1200" dirty="0">
                <a:solidFill>
                  <a:schemeClr val="tx1"/>
                </a:solidFill>
                <a:latin typeface="Arial" pitchFamily="34" charset="0"/>
                <a:cs typeface="Arial" pitchFamily="34" charset="0"/>
              </a:rPr>
              <a:t>Каждое новое изменение планов сетей, генплана или вертикальной планировки размещалось ГИПом на сервере и автоматически обновлялось в файлах исполнителей. Таким образом у инженера не было физической возможности работать на неактуальной подоснове.</a:t>
            </a:r>
            <a:endParaRPr lang="en-US" sz="1200" dirty="0">
              <a:solidFill>
                <a:schemeClr val="tx1"/>
              </a:solidFill>
              <a:latin typeface="Arial" pitchFamily="34" charset="0"/>
              <a:cs typeface="Arial" pitchFamily="34" charset="0"/>
            </a:endParaRPr>
          </a:p>
          <a:p>
            <a:endParaRPr lang="en-US" sz="1200" dirty="0">
              <a:solidFill>
                <a:schemeClr val="tx1"/>
              </a:solidFill>
              <a:latin typeface="Arial" pitchFamily="34" charset="0"/>
              <a:cs typeface="Arial" pitchFamily="34" charset="0"/>
            </a:endParaRPr>
          </a:p>
          <a:p>
            <a:pPr marL="0" marR="0" indent="0" algn="l" defTabSz="812446" rtl="0" eaLnBrk="1" fontAlgn="auto" latinLnBrk="0" hangingPunct="1">
              <a:lnSpc>
                <a:spcPct val="100000"/>
              </a:lnSpc>
              <a:spcBef>
                <a:spcPts val="0"/>
              </a:spcBef>
              <a:spcAft>
                <a:spcPts val="0"/>
              </a:spcAft>
              <a:buClrTx/>
              <a:buSzTx/>
              <a:buFontTx/>
              <a:buNone/>
              <a:tabLst/>
              <a:defRPr/>
            </a:pPr>
            <a:r>
              <a:rPr lang="ru-RU" sz="1600" dirty="0">
                <a:solidFill>
                  <a:schemeClr val="tx1"/>
                </a:solidFill>
                <a:latin typeface="Arial" pitchFamily="34" charset="0"/>
                <a:cs typeface="Arial" pitchFamily="34" charset="0"/>
              </a:rPr>
              <a:t>В итоге все проектируемые объекты были объединены в </a:t>
            </a:r>
            <a:r>
              <a:rPr lang="en-US" sz="1600" dirty="0" err="1">
                <a:solidFill>
                  <a:schemeClr val="tx1"/>
                </a:solidFill>
                <a:latin typeface="Arial" pitchFamily="34" charset="0"/>
                <a:cs typeface="Arial" pitchFamily="34" charset="0"/>
              </a:rPr>
              <a:t>InfraWorks</a:t>
            </a:r>
            <a:r>
              <a:rPr lang="ru-RU" sz="1600" dirty="0">
                <a:solidFill>
                  <a:schemeClr val="tx1"/>
                </a:solidFill>
                <a:latin typeface="Arial" pitchFamily="34" charset="0"/>
                <a:cs typeface="Arial" pitchFamily="34" charset="0"/>
              </a:rPr>
              <a:t> и получена 3</a:t>
            </a:r>
            <a:r>
              <a:rPr lang="en-US" sz="1600" dirty="0">
                <a:solidFill>
                  <a:schemeClr val="tx1"/>
                </a:solidFill>
                <a:latin typeface="Arial" pitchFamily="34" charset="0"/>
                <a:cs typeface="Arial" pitchFamily="34" charset="0"/>
              </a:rPr>
              <a:t>d</a:t>
            </a:r>
            <a:r>
              <a:rPr lang="ru-RU" sz="1600" dirty="0">
                <a:solidFill>
                  <a:schemeClr val="tx1"/>
                </a:solidFill>
                <a:latin typeface="Arial" pitchFamily="34" charset="0"/>
                <a:cs typeface="Arial" pitchFamily="34" charset="0"/>
              </a:rPr>
              <a:t> модель всей проектируемой площадки.</a:t>
            </a:r>
            <a:endParaRPr lang="ru-RU" dirty="0">
              <a:latin typeface="Times New Roman" pitchFamily="18" charset="0"/>
              <a:cs typeface="Arial" pitchFamily="34" charset="0"/>
            </a:endParaRPr>
          </a:p>
          <a:p>
            <a:endParaRPr lang="ru-RU" dirty="0">
              <a:latin typeface="Times New Roman" pitchFamily="18" charset="0"/>
              <a:cs typeface="Arial" pitchFamily="34" charset="0"/>
            </a:endParaRPr>
          </a:p>
          <a:p>
            <a:pPr marL="0" marR="0" indent="0" algn="l" defTabSz="914047" rtl="0" eaLnBrk="1" fontAlgn="auto" latinLnBrk="0" hangingPunct="1">
              <a:lnSpc>
                <a:spcPct val="100000"/>
              </a:lnSpc>
              <a:spcBef>
                <a:spcPts val="0"/>
              </a:spcBef>
              <a:spcAft>
                <a:spcPts val="0"/>
              </a:spcAft>
              <a:buClrTx/>
              <a:buSzTx/>
              <a:buFontTx/>
              <a:buNone/>
              <a:tabLst/>
              <a:defRPr/>
            </a:pPr>
            <a:endParaRPr lang="en-US" sz="1200" dirty="0">
              <a:latin typeface="Frutiger Next LT W1G" pitchFamily="34" charset="0"/>
            </a:endParaRPr>
          </a:p>
          <a:p>
            <a:endParaRPr lang="ru-RU" dirty="0">
              <a:latin typeface="Times New Roman" pitchFamily="18" charset="0"/>
              <a:cs typeface="Arial" pitchFamily="34" charset="0"/>
            </a:endParaRPr>
          </a:p>
        </p:txBody>
      </p:sp>
      <p:sp>
        <p:nvSpPr>
          <p:cNvPr id="36868" name="Номер слайда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1pPr>
            <a:lvl2pPr marL="742950" indent="-28575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2pPr>
            <a:lvl3pPr marL="11430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3pPr>
            <a:lvl4pPr marL="16002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4pPr>
            <a:lvl5pPr marL="2057400" indent="-228600" eaLnBrk="0" hangingPunct="0">
              <a:tabLst>
                <a:tab pos="723900" algn="l"/>
                <a:tab pos="1447800" algn="l"/>
                <a:tab pos="2171700" algn="l"/>
                <a:tab pos="2895600" algn="l"/>
              </a:tabLst>
              <a:defRPr>
                <a:solidFill>
                  <a:schemeClr val="bg1"/>
                </a:solidFill>
                <a:latin typeface="Arial" pitchFamily="34" charset="0"/>
                <a:ea typeface="ヒラギノ角ゴ Pro W3" charset="-128"/>
              </a:defRPr>
            </a:lvl5pPr>
            <a:lvl6pPr marL="25146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6pPr>
            <a:lvl7pPr marL="29718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7pPr>
            <a:lvl8pPr marL="34290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8pPr>
            <a:lvl9pPr marL="3886200" indent="-228600" defTabSz="314325"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pitchFamily="34" charset="0"/>
                <a:ea typeface="ヒラギノ角ゴ Pro W3" charset="-128"/>
              </a:defRPr>
            </a:lvl9pPr>
          </a:lstStyle>
          <a:p>
            <a:pPr marL="0" marR="0" lvl="0" indent="0" defTabSz="91440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C5DD9BBC-6DD7-415F-88B0-7AEDD3DA16BD}" type="slidenum">
              <a:rPr kumimoji="0" lang="en-US" sz="1800" b="0" i="0" u="none" strike="noStrike" kern="0" cap="none" spc="0" normalizeH="0" baseline="0" noProof="0" smtClean="0">
                <a:ln>
                  <a:noFill/>
                </a:ln>
                <a:solidFill>
                  <a:srgbClr val="000000"/>
                </a:solidFill>
                <a:effectLst/>
                <a:uLnTx/>
                <a:uFillTx/>
                <a:latin typeface="Calibri" pitchFamily="34" charset="0"/>
                <a:ea typeface="ヒラギノ角ゴ Pro W3" charset="-128"/>
              </a:rPr>
              <a:pPr marL="0" marR="0" lvl="0" indent="0" defTabSz="91440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45</a:t>
            </a:fld>
            <a:endParaRPr kumimoji="0" lang="en-US" sz="1800" b="0" i="0" u="none" strike="noStrike" kern="0" cap="none" spc="0" normalizeH="0" baseline="0" noProof="0">
              <a:ln>
                <a:noFill/>
              </a:ln>
              <a:solidFill>
                <a:srgbClr val="000000"/>
              </a:solidFill>
              <a:effectLst/>
              <a:uLnTx/>
              <a:uFillTx/>
              <a:latin typeface="Calibri" pitchFamily="34" charset="0"/>
              <a:ea typeface="ヒラギノ角ゴ Pro W3" charset="-128"/>
            </a:endParaRPr>
          </a:p>
        </p:txBody>
      </p:sp>
    </p:spTree>
    <p:extLst>
      <p:ext uri="{BB962C8B-B14F-4D97-AF65-F5344CB8AC3E}">
        <p14:creationId xmlns:p14="http://schemas.microsoft.com/office/powerpoint/2010/main" val="367068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41288" y="768350"/>
            <a:ext cx="68183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FB0188C9-F7F5-48C9-9A19-5906DE1776E7}" type="slidenum">
              <a:rPr lang="en-US" altLang="ru-RU" smtClean="0"/>
              <a:pPr/>
              <a:t>7</a:t>
            </a:fld>
            <a:endParaRPr lang="en-US" alt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Внедрение условно можно разбить на три этапа.</a:t>
            </a:r>
          </a:p>
          <a:p>
            <a:r>
              <a:rPr lang="ru-RU" dirty="0" smtClean="0"/>
              <a:t>1.Подготовительный этап. Очень важно выбрать фокус группу, именно тех активистов вашей компании, которые не только будут хотеть осваивать новые технологии, но и в перспективе станут </a:t>
            </a:r>
            <a:r>
              <a:rPr lang="ru-RU" dirty="0" err="1" smtClean="0"/>
              <a:t>внедренцами</a:t>
            </a:r>
            <a:r>
              <a:rPr lang="ru-RU" dirty="0" smtClean="0"/>
              <a:t>.</a:t>
            </a:r>
          </a:p>
          <a:p>
            <a:r>
              <a:rPr lang="ru-RU" dirty="0" smtClean="0"/>
              <a:t>Фокус группа должна пройти базовое обучение, и только после этого приступить к работе с использованием продукта. На этом этапе пробуют использовать продукт в отдельных частях проекта.</a:t>
            </a:r>
          </a:p>
          <a:p>
            <a:r>
              <a:rPr lang="ru-RU" dirty="0" smtClean="0"/>
              <a:t>2. На втором этапе фокус группа продолжает использовать продукт и собирает вопросы, которые возникают в процессе работы. Эти вопросы будут рассмотрены в углублённом обучении, также в углублённом обучении рассматривается технология комплексного проектирования с использованием продукта.</a:t>
            </a:r>
          </a:p>
          <a:p>
            <a:r>
              <a:rPr lang="ru-RU" dirty="0" smtClean="0"/>
              <a:t>3.Разработка библиотек, шаблонов и правил проектирования на основании технологии БИМ. Фокус группа внедряет подготовленные стандарты предприятия, остальной коллектив проходит базовое обучение. Начинается полноценное комплексное использование программы.</a:t>
            </a:r>
          </a:p>
          <a:p>
            <a:r>
              <a:rPr lang="ru-RU" dirty="0" smtClean="0"/>
              <a:t>О сроках говорить трудно, так как они очень индивидуальны, но ориентировочно можно озвучить: 1 этап – 1-6 месяцев, 2-й 3-9месяцев, 3-й этап от 1года.</a:t>
            </a:r>
          </a:p>
        </p:txBody>
      </p:sp>
      <p:sp>
        <p:nvSpPr>
          <p:cNvPr id="645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804763" indent="-309524" eaLnBrk="0" hangingPunct="0">
              <a:defRPr sz="2400">
                <a:solidFill>
                  <a:schemeClr val="tx1"/>
                </a:solidFill>
                <a:latin typeface="Calibri" pitchFamily="34" charset="0"/>
                <a:ea typeface="MS PGothic" pitchFamily="34" charset="-128"/>
              </a:defRPr>
            </a:lvl2pPr>
            <a:lvl3pPr marL="1238098" indent="-247620" eaLnBrk="0" hangingPunct="0">
              <a:defRPr sz="2400">
                <a:solidFill>
                  <a:schemeClr val="tx1"/>
                </a:solidFill>
                <a:latin typeface="Calibri" pitchFamily="34" charset="0"/>
                <a:ea typeface="MS PGothic" pitchFamily="34" charset="-128"/>
              </a:defRPr>
            </a:lvl3pPr>
            <a:lvl4pPr marL="1733337" indent="-247620" eaLnBrk="0" hangingPunct="0">
              <a:defRPr sz="2400">
                <a:solidFill>
                  <a:schemeClr val="tx1"/>
                </a:solidFill>
                <a:latin typeface="Calibri" pitchFamily="34" charset="0"/>
                <a:ea typeface="MS PGothic" pitchFamily="34" charset="-128"/>
              </a:defRPr>
            </a:lvl4pPr>
            <a:lvl5pPr marL="2228576" indent="-247620" eaLnBrk="0" hangingPunct="0">
              <a:defRPr sz="2400">
                <a:solidFill>
                  <a:schemeClr val="tx1"/>
                </a:solidFill>
                <a:latin typeface="Calibri" pitchFamily="34" charset="0"/>
                <a:ea typeface="MS PGothic" pitchFamily="34" charset="-128"/>
              </a:defRPr>
            </a:lvl5pPr>
            <a:lvl6pPr marL="2723815"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6pPr>
            <a:lvl7pPr marL="3219054"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7pPr>
            <a:lvl8pPr marL="3714293"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8pPr>
            <a:lvl9pPr marL="4209532"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0FD615A-4085-444C-8C38-31BBE85F12E5}" type="slidenum">
              <a:rPr lang="en-US" sz="1300"/>
              <a:pPr eaLnBrk="1" hangingPunct="1"/>
              <a:t>47</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b="1" dirty="0" smtClean="0"/>
          </a:p>
        </p:txBody>
      </p:sp>
      <p:sp>
        <p:nvSpPr>
          <p:cNvPr id="696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804763" indent="-309524" eaLnBrk="0" hangingPunct="0">
              <a:defRPr sz="2400">
                <a:solidFill>
                  <a:schemeClr val="tx1"/>
                </a:solidFill>
                <a:latin typeface="Calibri" pitchFamily="34" charset="0"/>
                <a:ea typeface="MS PGothic" pitchFamily="34" charset="-128"/>
              </a:defRPr>
            </a:lvl2pPr>
            <a:lvl3pPr marL="1238098" indent="-247620" eaLnBrk="0" hangingPunct="0">
              <a:defRPr sz="2400">
                <a:solidFill>
                  <a:schemeClr val="tx1"/>
                </a:solidFill>
                <a:latin typeface="Calibri" pitchFamily="34" charset="0"/>
                <a:ea typeface="MS PGothic" pitchFamily="34" charset="-128"/>
              </a:defRPr>
            </a:lvl3pPr>
            <a:lvl4pPr marL="1733337" indent="-247620" eaLnBrk="0" hangingPunct="0">
              <a:defRPr sz="2400">
                <a:solidFill>
                  <a:schemeClr val="tx1"/>
                </a:solidFill>
                <a:latin typeface="Calibri" pitchFamily="34" charset="0"/>
                <a:ea typeface="MS PGothic" pitchFamily="34" charset="-128"/>
              </a:defRPr>
            </a:lvl4pPr>
            <a:lvl5pPr marL="2228576" indent="-247620" eaLnBrk="0" hangingPunct="0">
              <a:defRPr sz="2400">
                <a:solidFill>
                  <a:schemeClr val="tx1"/>
                </a:solidFill>
                <a:latin typeface="Calibri" pitchFamily="34" charset="0"/>
                <a:ea typeface="MS PGothic" pitchFamily="34" charset="-128"/>
              </a:defRPr>
            </a:lvl5pPr>
            <a:lvl6pPr marL="2723815"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6pPr>
            <a:lvl7pPr marL="3219054"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7pPr>
            <a:lvl8pPr marL="3714293"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8pPr>
            <a:lvl9pPr marL="4209532" indent="-247620" defTabSz="61733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5F592AE-DDBF-4519-821E-97088E4C2E44}" type="slidenum">
              <a:rPr lang="en-US" sz="1300"/>
              <a:pPr eaLnBrk="1" hangingPunct="1"/>
              <a:t>48</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BC8309BF-89B4-46C3-9514-C0AE7FDF6678}" type="slidenum">
              <a:rPr lang="en-US" altLang="ru-RU" smtClean="0"/>
              <a:pPr/>
              <a:t>8</a:t>
            </a:fld>
            <a:endParaRPr lang="en-US"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95D29719-46DE-4C55-8F4B-098048C3CAA7}" type="slidenum">
              <a:rPr lang="en-US" altLang="ru-RU" smtClean="0"/>
              <a:pPr/>
              <a:t>9</a:t>
            </a:fld>
            <a:endParaRPr lang="en-US"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13294C04-16AC-43DF-B438-7C1BCF8892C6}" type="slidenum">
              <a:rPr lang="en-US" altLang="ru-RU" smtClean="0"/>
              <a:pPr/>
              <a:t>10</a:t>
            </a:fld>
            <a:endParaRPr lang="en-US" alt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863868">
              <a:defRPr/>
            </a:pPr>
            <a:endParaRPr lang="en-US" sz="1500"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4763" indent="-309524">
              <a:defRPr>
                <a:solidFill>
                  <a:schemeClr val="tx1"/>
                </a:solidFill>
                <a:latin typeface="Calibri" pitchFamily="34" charset="0"/>
              </a:defRPr>
            </a:lvl2pPr>
            <a:lvl3pPr marL="1238098" indent="-247620">
              <a:defRPr>
                <a:solidFill>
                  <a:schemeClr val="tx1"/>
                </a:solidFill>
                <a:latin typeface="Calibri" pitchFamily="34" charset="0"/>
              </a:defRPr>
            </a:lvl3pPr>
            <a:lvl4pPr marL="1733337" indent="-247620">
              <a:defRPr>
                <a:solidFill>
                  <a:schemeClr val="tx1"/>
                </a:solidFill>
                <a:latin typeface="Calibri" pitchFamily="34" charset="0"/>
              </a:defRPr>
            </a:lvl4pPr>
            <a:lvl5pPr marL="2228576" indent="-247620">
              <a:defRPr>
                <a:solidFill>
                  <a:schemeClr val="tx1"/>
                </a:solidFill>
                <a:latin typeface="Calibri" pitchFamily="34" charset="0"/>
              </a:defRPr>
            </a:lvl5pPr>
            <a:lvl6pPr marL="2723815" indent="-247620" eaLnBrk="0" fontAlgn="base" hangingPunct="0">
              <a:spcBef>
                <a:spcPct val="0"/>
              </a:spcBef>
              <a:spcAft>
                <a:spcPct val="0"/>
              </a:spcAft>
              <a:defRPr>
                <a:solidFill>
                  <a:schemeClr val="tx1"/>
                </a:solidFill>
                <a:latin typeface="Calibri" pitchFamily="34" charset="0"/>
              </a:defRPr>
            </a:lvl6pPr>
            <a:lvl7pPr marL="3219054" indent="-247620" eaLnBrk="0" fontAlgn="base" hangingPunct="0">
              <a:spcBef>
                <a:spcPct val="0"/>
              </a:spcBef>
              <a:spcAft>
                <a:spcPct val="0"/>
              </a:spcAft>
              <a:defRPr>
                <a:solidFill>
                  <a:schemeClr val="tx1"/>
                </a:solidFill>
                <a:latin typeface="Calibri" pitchFamily="34" charset="0"/>
              </a:defRPr>
            </a:lvl7pPr>
            <a:lvl8pPr marL="3714293" indent="-247620" eaLnBrk="0" fontAlgn="base" hangingPunct="0">
              <a:spcBef>
                <a:spcPct val="0"/>
              </a:spcBef>
              <a:spcAft>
                <a:spcPct val="0"/>
              </a:spcAft>
              <a:defRPr>
                <a:solidFill>
                  <a:schemeClr val="tx1"/>
                </a:solidFill>
                <a:latin typeface="Calibri" pitchFamily="34" charset="0"/>
              </a:defRPr>
            </a:lvl8pPr>
            <a:lvl9pPr marL="4209532" indent="-247620" eaLnBrk="0" fontAlgn="base" hangingPunct="0">
              <a:spcBef>
                <a:spcPct val="0"/>
              </a:spcBef>
              <a:spcAft>
                <a:spcPct val="0"/>
              </a:spcAft>
              <a:defRPr>
                <a:solidFill>
                  <a:schemeClr val="tx1"/>
                </a:solidFill>
                <a:latin typeface="Calibri" pitchFamily="34" charset="0"/>
              </a:defRPr>
            </a:lvl9pPr>
          </a:lstStyle>
          <a:p>
            <a:fld id="{0462FB7D-ECAF-4BB2-9715-58BBBE90CF00}" type="slidenum">
              <a:rPr lang="en-US" altLang="ru-RU" smtClean="0"/>
              <a:pPr/>
              <a:t>11</a:t>
            </a:fld>
            <a:endParaRPr lang="en-US"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1" indent="0" algn="l" defTabSz="1300018" rtl="0" eaLnBrk="1" fontAlgn="base" latinLnBrk="0" hangingPunct="1">
              <a:lnSpc>
                <a:spcPct val="100000"/>
              </a:lnSpc>
              <a:spcBef>
                <a:spcPct val="30000"/>
              </a:spcBef>
              <a:spcAft>
                <a:spcPct val="0"/>
              </a:spcAft>
              <a:buClrTx/>
              <a:buSzTx/>
              <a:buFontTx/>
              <a:buNone/>
              <a:tabLst/>
              <a:defRPr/>
            </a:pPr>
            <a:r>
              <a:rPr lang="en-US" sz="2400" i="1" dirty="0"/>
              <a:t>Building Information Modeling (BIM) is a digital representation of physical and functional characteristics of a facility. A BIM is a shared knowledge resource for information about a facility forming a reliable basis for decisions during its life-cycle; defined as existing from earliest conception to demolition.</a:t>
            </a:r>
            <a:r>
              <a:rPr lang="en-US" sz="2400" dirty="0"/>
              <a:t> (National BIM Standard - United States)</a:t>
            </a:r>
            <a:r>
              <a:rPr lang="en-US" sz="2400" baseline="30000" dirty="0">
                <a:hlinkClick r:id="" action="ppaction://hlinkfile"/>
              </a:rPr>
              <a:t>[8]</a:t>
            </a:r>
            <a:endParaRPr lang="en-US" sz="2400" baseline="30000" dirty="0"/>
          </a:p>
          <a:p>
            <a:pPr marL="0" marR="0" lvl="1" indent="0" algn="l" defTabSz="1300018" rtl="0" eaLnBrk="1" fontAlgn="base" latinLnBrk="0" hangingPunct="1">
              <a:lnSpc>
                <a:spcPct val="100000"/>
              </a:lnSpc>
              <a:spcBef>
                <a:spcPct val="30000"/>
              </a:spcBef>
              <a:spcAft>
                <a:spcPct val="0"/>
              </a:spcAft>
              <a:buClrTx/>
              <a:buSzTx/>
              <a:buFontTx/>
              <a:buNone/>
              <a:tabLst/>
              <a:defRPr/>
            </a:pPr>
            <a:endParaRPr lang="en-US" sz="2400" baseline="30000" dirty="0"/>
          </a:p>
          <a:p>
            <a:pPr marL="5702828" lvl="7" indent="0" algn="l">
              <a:buNone/>
            </a:pPr>
            <a:r>
              <a:rPr lang="en-US" sz="3600" dirty="0">
                <a:solidFill>
                  <a:srgbClr val="FFC000"/>
                </a:solidFill>
              </a:rPr>
              <a:t>1970 </a:t>
            </a:r>
          </a:p>
          <a:p>
            <a:pPr marL="5702828" lvl="7" indent="0" algn="l">
              <a:buNone/>
            </a:pPr>
            <a:r>
              <a:rPr lang="en-US" sz="3600" dirty="0">
                <a:solidFill>
                  <a:srgbClr val="FFC000"/>
                </a:solidFill>
              </a:rPr>
              <a:t>2003</a:t>
            </a:r>
            <a:endParaRPr lang="ru-RU" sz="3600" dirty="0">
              <a:solidFill>
                <a:srgbClr val="FFC000"/>
              </a:solidFill>
            </a:endParaRPr>
          </a:p>
          <a:p>
            <a:pPr marL="0" marR="0" lvl="0" indent="-273020" algn="l" defTabSz="1300018" rtl="0" eaLnBrk="1" fontAlgn="base" latinLnBrk="0" hangingPunct="1">
              <a:lnSpc>
                <a:spcPct val="100000"/>
              </a:lnSpc>
              <a:spcBef>
                <a:spcPct val="30000"/>
              </a:spcBef>
              <a:spcAft>
                <a:spcPct val="0"/>
              </a:spcAft>
              <a:buClrTx/>
              <a:buSzTx/>
              <a:buFontTx/>
              <a:buNone/>
              <a:tabLst/>
              <a:defRPr/>
            </a:pPr>
            <a:endParaRPr lang="ru-RU" sz="2400" dirty="0"/>
          </a:p>
          <a:p>
            <a:endParaRPr lang="en-US" dirty="0"/>
          </a:p>
          <a:p>
            <a:endParaRPr lang="ru-R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EC167E1-C60E-45A7-B40D-9629AC64C38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979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7413"/>
          </a:xfrm>
        </p:spPr>
      </p:sp>
      <p:sp>
        <p:nvSpPr>
          <p:cNvPr id="3" name="Notes Placeholder 2"/>
          <p:cNvSpPr>
            <a:spLocks noGrp="1"/>
          </p:cNvSpPr>
          <p:nvPr>
            <p:ph type="body" idx="1"/>
          </p:nvPr>
        </p:nvSpPr>
        <p:spPr/>
        <p:txBody>
          <a:bodyPr>
            <a:normAutofit fontScale="92500"/>
          </a:bodyPr>
          <a:lstStyle/>
          <a:p>
            <a:pPr>
              <a:lnSpc>
                <a:spcPct val="150000"/>
              </a:lnSpc>
            </a:pPr>
            <a:r>
              <a:rPr lang="en-US" sz="1000" dirty="0"/>
              <a:t>Some call it VDC or CIM.</a:t>
            </a:r>
          </a:p>
          <a:p>
            <a:pPr>
              <a:lnSpc>
                <a:spcPct val="150000"/>
              </a:lnSpc>
            </a:pPr>
            <a:r>
              <a:rPr lang="en-US" sz="1000" dirty="0"/>
              <a:t>Doesn’t matter what you call it – at the heart it is all the same – the focus is on intelligent, model-based processes that are enabled.  </a:t>
            </a:r>
          </a:p>
          <a:p>
            <a:pPr>
              <a:lnSpc>
                <a:spcPct val="150000"/>
              </a:lnSpc>
            </a:pPr>
            <a:endParaRPr lang="en-US" sz="1000" dirty="0"/>
          </a:p>
          <a:p>
            <a:pPr>
              <a:lnSpc>
                <a:spcPct val="150000"/>
              </a:lnSpc>
            </a:pPr>
            <a:r>
              <a:rPr lang="en-US" sz="1000" dirty="0"/>
              <a:t>Herein lies the </a:t>
            </a:r>
            <a:r>
              <a:rPr lang="en-US" sz="1000" u="sng" dirty="0"/>
              <a:t>real reason states are starting to require the</a:t>
            </a:r>
            <a:r>
              <a:rPr lang="en-US" sz="1000" u="sng" baseline="0" dirty="0"/>
              <a:t> full design model, </a:t>
            </a:r>
            <a:r>
              <a:rPr lang="en-US" sz="1000" dirty="0"/>
              <a:t>not just a 3D surface model – they recognize</a:t>
            </a:r>
            <a:r>
              <a:rPr lang="en-US" sz="1000" baseline="0" dirty="0"/>
              <a:t> the importance of </a:t>
            </a:r>
            <a:r>
              <a:rPr lang="en-US" sz="1000" dirty="0"/>
              <a:t>utilizing the 3D models downstream.</a:t>
            </a:r>
          </a:p>
          <a:p>
            <a:pPr>
              <a:lnSpc>
                <a:spcPct val="150000"/>
              </a:lnSpc>
            </a:pPr>
            <a:endParaRPr lang="en-US" sz="1000" dirty="0"/>
          </a:p>
          <a:p>
            <a:pPr>
              <a:lnSpc>
                <a:spcPct val="150000"/>
              </a:lnSpc>
            </a:pPr>
            <a:r>
              <a:rPr lang="en-US" sz="1000" dirty="0"/>
              <a:t>They want to fundamentally shift the want projects are executed.  </a:t>
            </a:r>
          </a:p>
          <a:p>
            <a:pPr>
              <a:lnSpc>
                <a:spcPct val="150000"/>
              </a:lnSpc>
            </a:pPr>
            <a:endParaRPr lang="en-US" sz="1000" dirty="0"/>
          </a:p>
          <a:p>
            <a:pPr>
              <a:lnSpc>
                <a:spcPct val="150000"/>
              </a:lnSpc>
            </a:pPr>
            <a:r>
              <a:rPr lang="en-US" sz="1000" dirty="0"/>
              <a:t>Project</a:t>
            </a:r>
            <a:r>
              <a:rPr lang="en-US" sz="1000" baseline="0" dirty="0"/>
              <a:t> teams used to only focus, or really care about one small piece of the project.  N</a:t>
            </a:r>
            <a:r>
              <a:rPr lang="en-US" sz="1000" dirty="0"/>
              <a:t>o interest in next phase. </a:t>
            </a:r>
          </a:p>
          <a:p>
            <a:pPr>
              <a:lnSpc>
                <a:spcPct val="150000"/>
              </a:lnSpc>
            </a:pPr>
            <a:endParaRPr lang="en-US" sz="1000" dirty="0"/>
          </a:p>
          <a:p>
            <a:pPr>
              <a:lnSpc>
                <a:spcPct val="150000"/>
              </a:lnSpc>
            </a:pPr>
            <a:r>
              <a:rPr lang="en-US" sz="1000" dirty="0"/>
              <a:t>Today, the phases are starting to interlock….with the success of one largely depending on the success of another.</a:t>
            </a:r>
          </a:p>
          <a:p>
            <a:pPr>
              <a:lnSpc>
                <a:spcPct val="150000"/>
              </a:lnSpc>
            </a:pPr>
            <a:endParaRPr lang="en-US" sz="1000" dirty="0"/>
          </a:p>
          <a:p>
            <a:pPr defTabSz="888340" fontAlgn="base">
              <a:lnSpc>
                <a:spcPct val="150000"/>
              </a:lnSpc>
              <a:spcBef>
                <a:spcPct val="30000"/>
              </a:spcBef>
              <a:spcAft>
                <a:spcPct val="0"/>
              </a:spcAft>
              <a:defRPr/>
            </a:pPr>
            <a:r>
              <a:rPr lang="en-US" sz="1000" dirty="0"/>
              <a:t>There is a better understanding of the benefits derived from being able to pass data through the project lifecycle including:</a:t>
            </a:r>
          </a:p>
          <a:p>
            <a:pPr marL="610733" lvl="1" indent="-166564" defTabSz="888340" fontAlgn="base">
              <a:lnSpc>
                <a:spcPct val="150000"/>
              </a:lnSpc>
              <a:spcBef>
                <a:spcPct val="30000"/>
              </a:spcBef>
              <a:spcAft>
                <a:spcPct val="0"/>
              </a:spcAft>
              <a:buFont typeface="Arial" pitchFamily="34" charset="0"/>
              <a:buChar char="•"/>
              <a:defRPr/>
            </a:pPr>
            <a:r>
              <a:rPr lang="en-US" sz="1000" dirty="0"/>
              <a:t>detailed design engineering up front leading to,</a:t>
            </a:r>
          </a:p>
          <a:p>
            <a:pPr marL="610733" lvl="1" indent="-166564" defTabSz="888340" fontAlgn="base">
              <a:lnSpc>
                <a:spcPct val="150000"/>
              </a:lnSpc>
              <a:spcBef>
                <a:spcPct val="30000"/>
              </a:spcBef>
              <a:spcAft>
                <a:spcPct val="0"/>
              </a:spcAft>
              <a:buFont typeface="Arial" pitchFamily="34" charset="0"/>
              <a:buChar char="•"/>
              <a:defRPr/>
            </a:pPr>
            <a:r>
              <a:rPr lang="en-US" sz="1000" dirty="0"/>
              <a:t>better informed decision making</a:t>
            </a:r>
          </a:p>
          <a:p>
            <a:pPr marL="610733" lvl="1" indent="-166564" defTabSz="888340" fontAlgn="base">
              <a:lnSpc>
                <a:spcPct val="150000"/>
              </a:lnSpc>
              <a:spcBef>
                <a:spcPct val="30000"/>
              </a:spcBef>
              <a:spcAft>
                <a:spcPct val="0"/>
              </a:spcAft>
              <a:buFont typeface="Arial" pitchFamily="34" charset="0"/>
              <a:buChar char="•"/>
              <a:defRPr/>
            </a:pPr>
            <a:r>
              <a:rPr lang="en-US" sz="1000" dirty="0"/>
              <a:t>improved coordination</a:t>
            </a:r>
          </a:p>
          <a:p>
            <a:pPr marL="610733" lvl="1" indent="-166564">
              <a:lnSpc>
                <a:spcPct val="150000"/>
              </a:lnSpc>
              <a:buFont typeface="Arial" pitchFamily="34" charset="0"/>
              <a:buChar char="•"/>
            </a:pPr>
            <a:r>
              <a:rPr lang="en-US" sz="1000" dirty="0"/>
              <a:t>and multi-disciplinary collaboration </a:t>
            </a:r>
          </a:p>
          <a:p>
            <a:pPr>
              <a:lnSpc>
                <a:spcPct val="150000"/>
              </a:lnSpc>
            </a:pPr>
            <a:r>
              <a:rPr lang="en-US" sz="1000" dirty="0"/>
              <a:t>This is where Autodesk is helping </a:t>
            </a:r>
            <a:r>
              <a:rPr lang="en-US" sz="1000" b="0" dirty="0" err="1"/>
              <a:t>becase</a:t>
            </a:r>
            <a:r>
              <a:rPr lang="en-US" sz="1000" b="0" dirty="0"/>
              <a:t> Our technology supports this way of working.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CECC831-2BC2-4BBB-A1FE-072F182BF9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7874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28385" marR="0" lvl="0" indent="-353412" algn="l" defTabSz="571179" rtl="0" eaLnBrk="1" fontAlgn="auto" latinLnBrk="0" hangingPunct="1">
              <a:lnSpc>
                <a:spcPct val="100000"/>
              </a:lnSpc>
              <a:spcBef>
                <a:spcPts val="0"/>
              </a:spcBef>
              <a:spcAft>
                <a:spcPts val="0"/>
              </a:spcAft>
              <a:buClr>
                <a:srgbClr val="1B58A8"/>
              </a:buClr>
              <a:buSzPct val="100000"/>
              <a:buFont typeface="Wingdings" charset="2"/>
              <a:buChar char="§"/>
              <a:tabLst/>
              <a:defRPr/>
            </a:pPr>
            <a:r>
              <a:rPr kumimoji="0" lang="ru-RU" sz="3200" b="0" i="0" u="none" strike="noStrike" kern="1200" cap="none" spc="0" normalizeH="0" baseline="0" noProof="0" dirty="0">
                <a:ln>
                  <a:noFill/>
                </a:ln>
                <a:solidFill>
                  <a:srgbClr val="000000"/>
                </a:solidFill>
                <a:effectLst/>
                <a:uLnTx/>
                <a:uFillTx/>
                <a:latin typeface="Frutiger Next LT W1G"/>
                <a:ea typeface="+mn-ea"/>
              </a:rPr>
              <a:t>Итак, сегодня все стадии от концепции до эксплуатации, реконструкции и утилизации</a:t>
            </a:r>
          </a:p>
          <a:p>
            <a:pPr marL="428385" marR="0" lvl="0" indent="-353412" algn="l" defTabSz="571179" rtl="0" eaLnBrk="1" fontAlgn="auto" latinLnBrk="0" hangingPunct="1">
              <a:lnSpc>
                <a:spcPct val="100000"/>
              </a:lnSpc>
              <a:spcBef>
                <a:spcPts val="0"/>
              </a:spcBef>
              <a:spcAft>
                <a:spcPts val="0"/>
              </a:spcAft>
              <a:buClr>
                <a:srgbClr val="1B58A8"/>
              </a:buClr>
              <a:buSzPct val="100000"/>
              <a:buFont typeface="Wingdings" charset="2"/>
              <a:buChar char="§"/>
              <a:tabLst/>
              <a:defRPr/>
            </a:pPr>
            <a:endParaRPr kumimoji="0" lang="ru-RU" sz="3200" b="0" i="0" u="none" strike="noStrike" kern="1200" cap="none" spc="0" normalizeH="0" baseline="0" noProof="0" dirty="0">
              <a:ln>
                <a:noFill/>
              </a:ln>
              <a:solidFill>
                <a:srgbClr val="000000"/>
              </a:solidFill>
              <a:effectLst/>
              <a:uLnTx/>
              <a:uFillTx/>
              <a:latin typeface="Frutiger Next LT W1G"/>
              <a:ea typeface="+mn-ea"/>
            </a:endParaRPr>
          </a:p>
          <a:p>
            <a:pPr marL="428385" marR="0" lvl="0" indent="-353412" algn="l" defTabSz="571179" rtl="0" eaLnBrk="1" fontAlgn="auto" latinLnBrk="0" hangingPunct="1">
              <a:lnSpc>
                <a:spcPct val="100000"/>
              </a:lnSpc>
              <a:spcBef>
                <a:spcPts val="0"/>
              </a:spcBef>
              <a:spcAft>
                <a:spcPts val="0"/>
              </a:spcAft>
              <a:buClr>
                <a:srgbClr val="1B58A8"/>
              </a:buClr>
              <a:buSzPct val="100000"/>
              <a:buFont typeface="Wingdings" charset="2"/>
              <a:buChar char="§"/>
              <a:tabLst/>
              <a:defRPr/>
            </a:pPr>
            <a:r>
              <a:rPr kumimoji="0" lang="ru-RU" sz="3200" b="0" i="0" u="none" strike="noStrike" kern="1200" cap="none" spc="0" normalizeH="0" baseline="0" noProof="0" dirty="0">
                <a:ln>
                  <a:noFill/>
                </a:ln>
                <a:solidFill>
                  <a:srgbClr val="000000"/>
                </a:solidFill>
                <a:effectLst/>
                <a:uLnTx/>
                <a:uFillTx/>
                <a:latin typeface="Frutiger Next LT W1G"/>
                <a:ea typeface="+mn-ea"/>
              </a:rPr>
              <a:t>Андрей и Таня расскажут подробнее сфокусировавшихся на концептуальном дизайне, стадиях строительства и эксплуатации</a:t>
            </a:r>
          </a:p>
          <a:p>
            <a:endParaRPr lang="ru-R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2D6F78-7682-478B-A6C9-39D9D89C9AAF}" type="slidenum">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2965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0FF0049-41CA-47AF-AB0C-05F622E799D0}" type="datetime1">
              <a:rPr lang="ru-RU" smtClean="0"/>
              <a:pPr/>
              <a:t>14.07.2017</a:t>
            </a:fld>
            <a:endParaRPr lang="ru-RU"/>
          </a:p>
        </p:txBody>
      </p:sp>
      <p:sp>
        <p:nvSpPr>
          <p:cNvPr id="5" name="Нижний колонтитул 4"/>
          <p:cNvSpPr>
            <a:spLocks noGrp="1"/>
          </p:cNvSpPr>
          <p:nvPr>
            <p:ph type="ftr" sz="quarter" idx="11"/>
          </p:nvPr>
        </p:nvSpPr>
        <p:spPr/>
        <p:txBody>
          <a:bodyPr/>
          <a:lstStyle/>
          <a:p>
            <a:r>
              <a:rPr lang="ru-RU"/>
              <a:t>ООО "Инфотех" Разработка презентации Анатолий Чуприн</a:t>
            </a:r>
          </a:p>
        </p:txBody>
      </p:sp>
      <p:sp>
        <p:nvSpPr>
          <p:cNvPr id="6" name="Номер слайда 5"/>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BBD073C-4112-41DB-9213-533D7EDA83B3}" type="datetime1">
              <a:rPr lang="ru-RU" smtClean="0"/>
              <a:pPr/>
              <a:t>14.07.2017</a:t>
            </a:fld>
            <a:endParaRPr lang="ru-RU"/>
          </a:p>
        </p:txBody>
      </p:sp>
      <p:sp>
        <p:nvSpPr>
          <p:cNvPr id="5" name="Нижний колонтитул 4"/>
          <p:cNvSpPr>
            <a:spLocks noGrp="1"/>
          </p:cNvSpPr>
          <p:nvPr>
            <p:ph type="ftr" sz="quarter" idx="11"/>
          </p:nvPr>
        </p:nvSpPr>
        <p:spPr/>
        <p:txBody>
          <a:bodyPr/>
          <a:lstStyle/>
          <a:p>
            <a:r>
              <a:rPr lang="ru-RU"/>
              <a:t>ООО "Инфотех" Разработка презентации Анатолий Чуприн</a:t>
            </a:r>
          </a:p>
        </p:txBody>
      </p:sp>
      <p:sp>
        <p:nvSpPr>
          <p:cNvPr id="6" name="Номер слайда 5"/>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8D1229-8203-427F-A587-F4EB8F746886}" type="datetime1">
              <a:rPr lang="ru-RU" smtClean="0"/>
              <a:pPr/>
              <a:t>14.07.2017</a:t>
            </a:fld>
            <a:endParaRPr lang="ru-RU"/>
          </a:p>
        </p:txBody>
      </p:sp>
      <p:sp>
        <p:nvSpPr>
          <p:cNvPr id="5" name="Нижний колонтитул 4"/>
          <p:cNvSpPr>
            <a:spLocks noGrp="1"/>
          </p:cNvSpPr>
          <p:nvPr>
            <p:ph type="ftr" sz="quarter" idx="11"/>
          </p:nvPr>
        </p:nvSpPr>
        <p:spPr/>
        <p:txBody>
          <a:bodyPr/>
          <a:lstStyle/>
          <a:p>
            <a:r>
              <a:rPr lang="ru-RU"/>
              <a:t>ООО "Инфотех" Разработка презентации Анатолий Чуприн</a:t>
            </a:r>
          </a:p>
        </p:txBody>
      </p:sp>
      <p:sp>
        <p:nvSpPr>
          <p:cNvPr id="6" name="Номер слайда 5"/>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solidFill>
                  <a:srgbClr val="0696D7"/>
                </a:solidFill>
                <a:latin typeface="+mj-lt"/>
              </a:defRPr>
            </a:lvl1pPr>
          </a:lstStyle>
          <a:p>
            <a:r>
              <a:rPr lang="ru-RU" smtClean="0"/>
              <a:t>Образец заголовка</a:t>
            </a:r>
            <a:endParaRPr lang="en-US"/>
          </a:p>
        </p:txBody>
      </p:sp>
    </p:spTree>
    <p:extLst>
      <p:ext uri="{BB962C8B-B14F-4D97-AF65-F5344CB8AC3E}">
        <p14:creationId xmlns:p14="http://schemas.microsoft.com/office/powerpoint/2010/main" val="11674501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383949" indent="-316753">
              <a:buClr>
                <a:schemeClr val="accent4"/>
              </a:buClr>
              <a:buSzPct val="100000"/>
              <a:buFont typeface="Wingdings" charset="2"/>
              <a:buChar char="§"/>
              <a:defRPr sz="2800" b="0">
                <a:solidFill>
                  <a:schemeClr val="tx1"/>
                </a:solidFill>
                <a:latin typeface="Arial"/>
                <a:cs typeface="Arial"/>
              </a:defRPr>
            </a:lvl1pPr>
            <a:lvl2pPr marL="831890" indent="-287958">
              <a:buClr>
                <a:schemeClr val="accent4"/>
              </a:buClr>
              <a:buSzPct val="100000"/>
              <a:buFont typeface="Wingdings" charset="2"/>
              <a:buChar char="§"/>
              <a:defRPr sz="2300" b="0">
                <a:solidFill>
                  <a:schemeClr val="tx1"/>
                </a:solidFill>
                <a:latin typeface="Arial"/>
                <a:cs typeface="Arial"/>
              </a:defRPr>
            </a:lvl2pPr>
            <a:lvl3pPr marL="1279829" indent="-259162">
              <a:buClr>
                <a:schemeClr val="accent4"/>
              </a:buClr>
              <a:buSzPct val="100000"/>
              <a:buFont typeface="Wingdings" charset="2"/>
              <a:buChar char="§"/>
              <a:defRPr sz="2000" b="0">
                <a:solidFill>
                  <a:schemeClr val="tx1"/>
                </a:solidFill>
                <a:latin typeface="Arial"/>
                <a:cs typeface="Arial"/>
              </a:defRPr>
            </a:lvl3pPr>
            <a:lvl4pPr marL="1791761" indent="-230366">
              <a:buClr>
                <a:schemeClr val="accent4"/>
              </a:buClr>
              <a:buSzPct val="100000"/>
              <a:buFont typeface="Wingdings" charset="2"/>
              <a:buChar char="§"/>
              <a:defRPr sz="1700" b="0">
                <a:solidFill>
                  <a:schemeClr val="tx1"/>
                </a:solidFill>
                <a:latin typeface="Arial"/>
                <a:cs typeface="Arial"/>
              </a:defRPr>
            </a:lvl4pPr>
            <a:lvl5pPr marL="2303692" indent="-201571">
              <a:buClr>
                <a:schemeClr val="accent4"/>
              </a:buClr>
              <a:buSzPct val="100000"/>
              <a:buFont typeface="Wingdings" charset="2"/>
              <a:buChar char="§"/>
              <a:defRPr sz="1500" b="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chemeClr val="accent4"/>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50177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820073"/>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64258" tIns="32129" rIns="64258" bIns="32129" rtlCol="0" anchor="ctr"/>
          <a:lstStyle/>
          <a:p>
            <a:pPr algn="ctr" defTabSz="571179"/>
            <a:endParaRPr lang="en-US" sz="2200">
              <a:solidFill>
                <a:srgbClr val="FFFFFF"/>
              </a:solidFill>
            </a:endParaRPr>
          </a:p>
        </p:txBody>
      </p:sp>
      <p:sp>
        <p:nvSpPr>
          <p:cNvPr id="4" name="Text Placeholder 2"/>
          <p:cNvSpPr>
            <a:spLocks noGrp="1"/>
          </p:cNvSpPr>
          <p:nvPr>
            <p:ph type="body" sz="quarter" idx="10" hasCustomPrompt="1"/>
          </p:nvPr>
        </p:nvSpPr>
        <p:spPr>
          <a:xfrm>
            <a:off x="457202" y="2432344"/>
            <a:ext cx="5397358" cy="1205087"/>
          </a:xfrm>
          <a:prstGeom prst="rect">
            <a:avLst/>
          </a:prstGeom>
        </p:spPr>
        <p:txBody>
          <a:bodyPr lIns="0" tIns="0" rIns="0" bIns="0">
            <a:noAutofit/>
          </a:bodyPr>
          <a:lstStyle>
            <a:lvl1pPr marL="0" indent="0">
              <a:spcBef>
                <a:spcPts val="0"/>
              </a:spcBef>
              <a:buNone/>
              <a:defRPr sz="3400" b="1" baseline="0">
                <a:solidFill>
                  <a:schemeClr val="accent4"/>
                </a:solidFill>
              </a:defRPr>
            </a:lvl1pPr>
          </a:lstStyle>
          <a:p>
            <a:r>
              <a:rPr lang="en-US" sz="3200" dirty="0"/>
              <a:t>Main title can extend over one or two lines</a:t>
            </a:r>
          </a:p>
        </p:txBody>
      </p:sp>
      <p:sp>
        <p:nvSpPr>
          <p:cNvPr id="5" name="Text Placeholder 4"/>
          <p:cNvSpPr>
            <a:spLocks noGrp="1"/>
          </p:cNvSpPr>
          <p:nvPr>
            <p:ph type="body" sz="quarter" idx="12" hasCustomPrompt="1"/>
          </p:nvPr>
        </p:nvSpPr>
        <p:spPr>
          <a:xfrm>
            <a:off x="457203" y="3869531"/>
            <a:ext cx="5397356" cy="387255"/>
          </a:xfrm>
          <a:prstGeom prst="rect">
            <a:avLst/>
          </a:prstGeom>
        </p:spPr>
        <p:txBody>
          <a:bodyPr lIns="0" tIns="0" rIns="0" bIns="0">
            <a:noAutofit/>
          </a:bodyPr>
          <a:lstStyle>
            <a:lvl1pPr marL="0" indent="0">
              <a:spcBef>
                <a:spcPts val="0"/>
              </a:spcBef>
              <a:buNone/>
              <a:defRPr sz="2200" b="0" baseline="0">
                <a:solidFill>
                  <a:srgbClr val="000000"/>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2" y="4256786"/>
            <a:ext cx="5397358" cy="315214"/>
          </a:xfrm>
          <a:prstGeom prst="rect">
            <a:avLst/>
          </a:prstGeom>
        </p:spPr>
        <p:txBody>
          <a:bodyPr lIns="0" tIns="0" rIns="0" bIns="0">
            <a:noAutofit/>
          </a:bodyPr>
          <a:lstStyle>
            <a:lvl1pPr marL="0" indent="0">
              <a:spcBef>
                <a:spcPts val="0"/>
              </a:spcBef>
              <a:buNone/>
              <a:defRPr sz="1700" b="0" baseline="0">
                <a:solidFill>
                  <a:srgbClr val="000000"/>
                </a:solidFill>
              </a:defRPr>
            </a:lvl1pPr>
          </a:lstStyle>
          <a:p>
            <a:pPr lvl="0"/>
            <a:r>
              <a:rPr lang="en-US" dirty="0"/>
              <a:t>Presenter Title</a:t>
            </a:r>
          </a:p>
        </p:txBody>
      </p:sp>
      <p:sp>
        <p:nvSpPr>
          <p:cNvPr id="7" name="Text Placeholder 15"/>
          <p:cNvSpPr>
            <a:spLocks noGrp="1"/>
          </p:cNvSpPr>
          <p:nvPr>
            <p:ph type="body" sz="quarter" idx="14" hasCustomPrompt="1"/>
          </p:nvPr>
        </p:nvSpPr>
        <p:spPr>
          <a:xfrm>
            <a:off x="457202" y="2117128"/>
            <a:ext cx="5397358" cy="315214"/>
          </a:xfrm>
          <a:prstGeom prst="rect">
            <a:avLst/>
          </a:prstGeom>
        </p:spPr>
        <p:txBody>
          <a:bodyPr lIns="0" tIns="0" rIns="0" bIns="0">
            <a:noAutofit/>
          </a:bodyPr>
          <a:lstStyle>
            <a:lvl1pPr marL="0" indent="0">
              <a:spcBef>
                <a:spcPts val="0"/>
              </a:spcBef>
              <a:buNone/>
              <a:defRPr sz="1700" b="1" baseline="0">
                <a:solidFill>
                  <a:schemeClr val="accent4"/>
                </a:solidFill>
              </a:defRPr>
            </a:lvl1pPr>
          </a:lstStyle>
          <a:p>
            <a:pPr lvl="0"/>
            <a:r>
              <a:rPr lang="en-US" dirty="0"/>
              <a:t>Event name 2013</a:t>
            </a:r>
          </a:p>
        </p:txBody>
      </p:sp>
      <p:pic>
        <p:nvPicPr>
          <p:cNvPr id="9" name="Picture 8"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511583"/>
            <a:ext cx="9144000" cy="374742"/>
          </a:xfrm>
          <a:prstGeom prst="rect">
            <a:avLst/>
          </a:prstGeom>
        </p:spPr>
      </p:pic>
      <p:sp>
        <p:nvSpPr>
          <p:cNvPr id="11" name="TextBox 10"/>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30933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hapter Titl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4" y="6483258"/>
            <a:ext cx="9144000" cy="374742"/>
          </a:xfrm>
          <a:prstGeom prst="rect">
            <a:avLst/>
          </a:prstGeom>
        </p:spPr>
      </p:pic>
      <p:sp>
        <p:nvSpPr>
          <p:cNvPr id="2" name="Title 1"/>
          <p:cNvSpPr>
            <a:spLocks noGrp="1"/>
          </p:cNvSpPr>
          <p:nvPr>
            <p:ph type="title" hasCustomPrompt="1"/>
          </p:nvPr>
        </p:nvSpPr>
        <p:spPr>
          <a:xfrm>
            <a:off x="894" y="2153448"/>
            <a:ext cx="9143106" cy="2371725"/>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578310" algn="l">
              <a:defRPr sz="4200" baseline="0"/>
            </a:lvl1pPr>
          </a:lstStyle>
          <a:p>
            <a:r>
              <a:rPr lang="en-US" dirty="0"/>
              <a:t>Section/chapter title slide</a:t>
            </a:r>
          </a:p>
        </p:txBody>
      </p:sp>
      <p:sp>
        <p:nvSpPr>
          <p:cNvPr id="9" name="Text Placeholder 9"/>
          <p:cNvSpPr>
            <a:spLocks noGrp="1"/>
          </p:cNvSpPr>
          <p:nvPr>
            <p:ph type="body" sz="quarter" idx="11" hasCustomPrompt="1"/>
          </p:nvPr>
        </p:nvSpPr>
        <p:spPr>
          <a:xfrm>
            <a:off x="109782" y="6008407"/>
            <a:ext cx="8902680" cy="348587"/>
          </a:xfrm>
          <a:prstGeom prst="rect">
            <a:avLst/>
          </a:prstGeom>
        </p:spPr>
        <p:txBody>
          <a:bodyPr vert="horz" lIns="0" tIns="0" rIns="0" bIns="0" anchor="b" anchorCtr="0"/>
          <a:lstStyle>
            <a:lvl1pPr marL="0" indent="0">
              <a:buNone/>
              <a:defRPr sz="800" baseline="0">
                <a:solidFill>
                  <a:srgbClr val="595959"/>
                </a:solidFill>
              </a:defRPr>
            </a:lvl1pPr>
          </a:lstStyle>
          <a:p>
            <a:pPr lvl="0"/>
            <a:r>
              <a:rPr lang="en-US" dirty="0"/>
              <a:t>Image credit line goes here</a:t>
            </a:r>
          </a:p>
        </p:txBody>
      </p:sp>
      <p:sp>
        <p:nvSpPr>
          <p:cNvPr id="7" name="TextBox 6"/>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3057246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428385" indent="-353412">
              <a:buClr>
                <a:schemeClr val="accent4"/>
              </a:buClr>
              <a:buSzPct val="100000"/>
              <a:buFont typeface="Wingdings" charset="2"/>
              <a:buChar char="§"/>
              <a:defRPr sz="3200" b="0"/>
            </a:lvl1pPr>
            <a:lvl2pPr marL="928166" indent="-321284">
              <a:buClr>
                <a:schemeClr val="accent4"/>
              </a:buClr>
              <a:buSzPct val="100000"/>
              <a:buFont typeface="Wingdings" charset="2"/>
              <a:buChar char="§"/>
              <a:defRPr sz="2500" b="0">
                <a:solidFill>
                  <a:schemeClr val="tx1"/>
                </a:solidFill>
              </a:defRPr>
            </a:lvl2pPr>
            <a:lvl3pPr marL="1427947" indent="-289156">
              <a:buClr>
                <a:schemeClr val="accent4"/>
              </a:buClr>
              <a:buSzPct val="100000"/>
              <a:buFont typeface="Wingdings" charset="2"/>
              <a:buChar char="§"/>
              <a:defRPr sz="2200" b="0"/>
            </a:lvl3pPr>
            <a:lvl4pPr marL="1999127" indent="-257027">
              <a:buClr>
                <a:schemeClr val="accent4"/>
              </a:buClr>
              <a:buSzPct val="100000"/>
              <a:buFont typeface="Wingdings" charset="2"/>
              <a:buChar char="§"/>
              <a:defRPr sz="1900" b="0"/>
            </a:lvl4pPr>
            <a:lvl5pPr marL="2570305" indent="-22489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7" name="TextBox 6"/>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3297467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3" name="Content Placeholder 2"/>
          <p:cNvSpPr>
            <a:spLocks noGrp="1"/>
          </p:cNvSpPr>
          <p:nvPr>
            <p:ph idx="17"/>
          </p:nvPr>
        </p:nvSpPr>
        <p:spPr>
          <a:xfrm>
            <a:off x="457203" y="1417641"/>
            <a:ext cx="4040187" cy="4767282"/>
          </a:xfrm>
          <a:prstGeom prst="rect">
            <a:avLst/>
          </a:prstGeom>
        </p:spPr>
        <p:txBody>
          <a:bodyPr lIns="0" tIns="0" rIns="0" bIns="0">
            <a:noAutofit/>
          </a:bodyPr>
          <a:lstStyle>
            <a:lvl1pPr marL="428385" indent="-353412">
              <a:buClr>
                <a:schemeClr val="accent4"/>
              </a:buClr>
              <a:buSzPct val="100000"/>
              <a:buFont typeface="Wingdings" charset="2"/>
              <a:buChar char="§"/>
              <a:defRPr sz="3200" b="0"/>
            </a:lvl1pPr>
            <a:lvl2pPr marL="928166" indent="-321284">
              <a:buClr>
                <a:schemeClr val="accent4"/>
              </a:buClr>
              <a:buSzPct val="100000"/>
              <a:buFont typeface="Wingdings" charset="2"/>
              <a:buChar char="§"/>
              <a:defRPr sz="2500" b="0">
                <a:solidFill>
                  <a:schemeClr val="tx1"/>
                </a:solidFill>
              </a:defRPr>
            </a:lvl2pPr>
            <a:lvl3pPr marL="1427947" indent="-289156">
              <a:buClr>
                <a:schemeClr val="accent4"/>
              </a:buClr>
              <a:buSzPct val="100000"/>
              <a:buFont typeface="Wingdings" charset="2"/>
              <a:buChar char="§"/>
              <a:defRPr sz="2200" b="0"/>
            </a:lvl3pPr>
            <a:lvl4pPr marL="1999127" indent="-257027">
              <a:buClr>
                <a:schemeClr val="accent4"/>
              </a:buClr>
              <a:buSzPct val="100000"/>
              <a:buFont typeface="Wingdings" charset="2"/>
              <a:buChar char="§"/>
              <a:defRPr sz="1900" b="0"/>
            </a:lvl4pPr>
            <a:lvl5pPr marL="2570305" indent="-22489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15" y="1417640"/>
            <a:ext cx="4040187" cy="4767281"/>
          </a:xfrm>
          <a:prstGeom prst="rect">
            <a:avLst/>
          </a:prstGeom>
        </p:spPr>
        <p:txBody>
          <a:bodyPr lIns="0" tIns="0" rIns="0" bIns="0">
            <a:noAutofit/>
          </a:bodyPr>
          <a:lstStyle>
            <a:lvl1pPr marL="428385" indent="-353412">
              <a:buClr>
                <a:schemeClr val="accent4"/>
              </a:buClr>
              <a:buSzPct val="100000"/>
              <a:buFont typeface="Wingdings" charset="2"/>
              <a:buChar char="§"/>
              <a:defRPr sz="3200" b="0"/>
            </a:lvl1pPr>
            <a:lvl2pPr marL="928166" indent="-321284">
              <a:buClr>
                <a:schemeClr val="accent4"/>
              </a:buClr>
              <a:buSzPct val="100000"/>
              <a:buFont typeface="Wingdings" charset="2"/>
              <a:buChar char="§"/>
              <a:defRPr sz="2500" b="0">
                <a:solidFill>
                  <a:schemeClr val="tx1"/>
                </a:solidFill>
              </a:defRPr>
            </a:lvl2pPr>
            <a:lvl3pPr marL="1427947" indent="-289156">
              <a:buClr>
                <a:schemeClr val="accent4"/>
              </a:buClr>
              <a:buSzPct val="100000"/>
              <a:buFont typeface="Wingdings" charset="2"/>
              <a:buChar char="§"/>
              <a:defRPr sz="2200" b="0"/>
            </a:lvl3pPr>
            <a:lvl4pPr marL="1999127" indent="-257027">
              <a:buClr>
                <a:schemeClr val="accent4"/>
              </a:buClr>
              <a:buSzPct val="100000"/>
              <a:buFont typeface="Wingdings" charset="2"/>
              <a:buChar char="§"/>
              <a:defRPr sz="1900" b="0"/>
            </a:lvl4pPr>
            <a:lvl5pPr marL="2570305" indent="-22489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2667973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3"/>
            <a:ext cx="9144000" cy="6184921"/>
          </a:xfrm>
          <a:prstGeom prst="rect">
            <a:avLst/>
          </a:prstGeom>
        </p:spPr>
        <p:txBody>
          <a:bodyPr lIns="0" tIns="0" rIns="0" bIns="0" anchor="ctr" anchorCtr="1">
            <a:normAutofit/>
          </a:bodyPr>
          <a:lstStyle>
            <a:lvl1pPr marL="0" indent="0" algn="ctr">
              <a:spcBef>
                <a:spcPts val="0"/>
              </a:spcBef>
              <a:buNone/>
              <a:defRPr sz="9800" b="1" i="0">
                <a:solidFill>
                  <a:srgbClr val="1B58A8"/>
                </a:solidFill>
                <a:latin typeface="Frutiger Next LT W1G"/>
                <a:cs typeface="Frutiger Next LT W1G"/>
              </a:defRPr>
            </a:lvl1pPr>
          </a:lstStyle>
          <a:p>
            <a:pPr lvl="0"/>
            <a:r>
              <a:rPr lang="en-US" dirty="0"/>
              <a:t>Keyword</a:t>
            </a:r>
          </a:p>
        </p:txBody>
      </p:sp>
      <p:sp>
        <p:nvSpPr>
          <p:cNvPr id="4" name="TextBox 3"/>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381060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70" y="1417642"/>
            <a:ext cx="4040232" cy="2160739"/>
          </a:xfrm>
          <a:prstGeom prst="rect">
            <a:avLst/>
          </a:prstGeom>
        </p:spPr>
        <p:txBody>
          <a:bodyPr vert="horz" lIns="64258" tIns="32129" rIns="64258" bIns="32129"/>
          <a:lstStyle>
            <a:lvl1pPr marL="0" indent="0">
              <a:buClr>
                <a:schemeClr val="accent4"/>
              </a:buClr>
              <a:buNone/>
              <a:defRPr/>
            </a:lvl1pPr>
          </a:lstStyle>
          <a:p>
            <a:endParaRPr lang="en-US" dirty="0"/>
          </a:p>
        </p:txBody>
      </p:sp>
      <p:sp>
        <p:nvSpPr>
          <p:cNvPr id="1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7" name="Text Placeholder 16"/>
          <p:cNvSpPr>
            <a:spLocks noGrp="1"/>
          </p:cNvSpPr>
          <p:nvPr>
            <p:ph type="body" sz="quarter" idx="14" hasCustomPrompt="1"/>
          </p:nvPr>
        </p:nvSpPr>
        <p:spPr>
          <a:xfrm>
            <a:off x="4646570" y="3578380"/>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2" name="Content Placeholder 2"/>
          <p:cNvSpPr>
            <a:spLocks noGrp="1"/>
          </p:cNvSpPr>
          <p:nvPr>
            <p:ph idx="17"/>
          </p:nvPr>
        </p:nvSpPr>
        <p:spPr>
          <a:xfrm>
            <a:off x="457203" y="1417641"/>
            <a:ext cx="4040187" cy="4767282"/>
          </a:xfrm>
          <a:prstGeom prst="rect">
            <a:avLst/>
          </a:prstGeom>
        </p:spPr>
        <p:txBody>
          <a:bodyPr lIns="0" tIns="0" rIns="0" bIns="0">
            <a:noAutofit/>
          </a:bodyPr>
          <a:lstStyle>
            <a:lvl1pPr marL="428385" indent="-353412">
              <a:buClr>
                <a:schemeClr val="accent4"/>
              </a:buClr>
              <a:buSzPct val="100000"/>
              <a:buFont typeface="Wingdings" charset="2"/>
              <a:buChar char="§"/>
              <a:defRPr sz="3200" b="0"/>
            </a:lvl1pPr>
            <a:lvl2pPr marL="928166" indent="-321284">
              <a:buClr>
                <a:schemeClr val="accent4"/>
              </a:buClr>
              <a:buSzPct val="100000"/>
              <a:buFont typeface="Wingdings" charset="2"/>
              <a:buChar char="§"/>
              <a:defRPr sz="2500" b="0">
                <a:solidFill>
                  <a:schemeClr val="tx1"/>
                </a:solidFill>
              </a:defRPr>
            </a:lvl2pPr>
            <a:lvl3pPr marL="1427947" indent="-289156">
              <a:buClr>
                <a:schemeClr val="accent4"/>
              </a:buClr>
              <a:buSzPct val="100000"/>
              <a:buFont typeface="Wingdings" charset="2"/>
              <a:buChar char="§"/>
              <a:defRPr sz="2200" b="0"/>
            </a:lvl3pPr>
            <a:lvl4pPr marL="1999127" indent="-257027">
              <a:buClr>
                <a:schemeClr val="accent4"/>
              </a:buClr>
              <a:buSzPct val="100000"/>
              <a:buFont typeface="Wingdings" charset="2"/>
              <a:buChar char="§"/>
              <a:defRPr sz="1900" b="0"/>
            </a:lvl4pPr>
            <a:lvl5pPr marL="2570305" indent="-22489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646570" y="3852668"/>
            <a:ext cx="4040232" cy="2160739"/>
          </a:xfrm>
          <a:prstGeom prst="rect">
            <a:avLst/>
          </a:prstGeom>
        </p:spPr>
        <p:txBody>
          <a:bodyPr vert="horz" lIns="64258" tIns="32129" rIns="64258" bIns="32129"/>
          <a:lstStyle>
            <a:lvl1pPr marL="0" indent="0">
              <a:buClr>
                <a:schemeClr val="accent4"/>
              </a:buClr>
              <a:buNone/>
              <a:defRPr/>
            </a:lvl1pPr>
          </a:lstStyle>
          <a:p>
            <a:endParaRPr lang="en-US" dirty="0"/>
          </a:p>
        </p:txBody>
      </p:sp>
      <p:sp>
        <p:nvSpPr>
          <p:cNvPr id="14" name="Text Placeholder 16"/>
          <p:cNvSpPr>
            <a:spLocks noGrp="1"/>
          </p:cNvSpPr>
          <p:nvPr>
            <p:ph type="body" sz="quarter" idx="19" hasCustomPrompt="1"/>
          </p:nvPr>
        </p:nvSpPr>
        <p:spPr>
          <a:xfrm>
            <a:off x="4646570" y="6013407"/>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0" name="TextBox 9"/>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31062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20187E-5115-4E9C-94E7-FE35347B7194}" type="datetime1">
              <a:rPr lang="ru-RU" smtClean="0"/>
              <a:pPr/>
              <a:t>14.07.2017</a:t>
            </a:fld>
            <a:endParaRPr lang="ru-RU"/>
          </a:p>
        </p:txBody>
      </p:sp>
      <p:sp>
        <p:nvSpPr>
          <p:cNvPr id="5" name="Нижний колонтитул 4"/>
          <p:cNvSpPr>
            <a:spLocks noGrp="1"/>
          </p:cNvSpPr>
          <p:nvPr>
            <p:ph type="ftr" sz="quarter" idx="11"/>
          </p:nvPr>
        </p:nvSpPr>
        <p:spPr/>
        <p:txBody>
          <a:bodyPr/>
          <a:lstStyle/>
          <a:p>
            <a:r>
              <a:rPr lang="ru-RU"/>
              <a:t>ООО "Инфотех" Разработка презентации Анатолий Чуприн</a:t>
            </a:r>
          </a:p>
        </p:txBody>
      </p:sp>
      <p:sp>
        <p:nvSpPr>
          <p:cNvPr id="6" name="Номер слайда 5"/>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Full Screen with Credit Lin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483258"/>
            <a:ext cx="9144000" cy="374742"/>
          </a:xfrm>
          <a:prstGeom prst="rect">
            <a:avLst/>
          </a:prstGeom>
        </p:spPr>
      </p:pic>
      <p:sp>
        <p:nvSpPr>
          <p:cNvPr id="10" name="Text Placeholder 9"/>
          <p:cNvSpPr>
            <a:spLocks noGrp="1"/>
          </p:cNvSpPr>
          <p:nvPr>
            <p:ph type="body" sz="quarter" idx="11" hasCustomPrompt="1"/>
          </p:nvPr>
        </p:nvSpPr>
        <p:spPr>
          <a:xfrm>
            <a:off x="109782" y="6008407"/>
            <a:ext cx="8902680" cy="348587"/>
          </a:xfrm>
          <a:prstGeom prst="rect">
            <a:avLst/>
          </a:prstGeom>
        </p:spPr>
        <p:txBody>
          <a:bodyPr vert="horz" lIns="0" tIns="0" rIns="0" bIns="0" anchor="b" anchorCtr="0"/>
          <a:lstStyle>
            <a:lvl1pPr marL="0" indent="0">
              <a:buNone/>
              <a:defRPr lang="en-US" sz="800" smtClean="0"/>
            </a:lvl1pPr>
          </a:lstStyle>
          <a:p>
            <a:pPr lvl="0"/>
            <a:r>
              <a:rPr lang="en-US" dirty="0"/>
              <a:t>Image courtesy of Castro Mello Architects</a:t>
            </a:r>
          </a:p>
        </p:txBody>
      </p:sp>
      <p:sp>
        <p:nvSpPr>
          <p:cNvPr id="6" name="TextBox 5"/>
          <p:cNvSpPr txBox="1"/>
          <p:nvPr userDrawn="1"/>
        </p:nvSpPr>
        <p:spPr>
          <a:xfrm>
            <a:off x="109783" y="6605224"/>
            <a:ext cx="728497" cy="24622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100991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09781" y="5799669"/>
            <a:ext cx="8923546" cy="703310"/>
          </a:xfrm>
          <a:prstGeom prst="rect">
            <a:avLst/>
          </a:prstGeom>
        </p:spPr>
        <p:txBody>
          <a:bodyPr vert="horz" lIns="0" tIns="0" rIns="0" bIns="0" anchor="b" anchorCtr="0"/>
          <a:lstStyle>
            <a:lvl1pPr marL="0" indent="0">
              <a:buNone/>
              <a:defRPr sz="800" kern="0" spc="-7">
                <a:solidFill>
                  <a:srgbClr val="595959"/>
                </a:solidFill>
              </a:defRPr>
            </a:lvl1pPr>
          </a:lstStyle>
          <a:p>
            <a:r>
              <a:rPr lang="en-US" dirty="0"/>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p:txBody>
      </p:sp>
      <p:sp>
        <p:nvSpPr>
          <p:cNvPr id="8" name="TextBox 7"/>
          <p:cNvSpPr txBox="1"/>
          <p:nvPr userDrawn="1"/>
        </p:nvSpPr>
        <p:spPr>
          <a:xfrm>
            <a:off x="109783" y="6605222"/>
            <a:ext cx="1969821" cy="123111"/>
          </a:xfrm>
          <a:prstGeom prst="rect">
            <a:avLst/>
          </a:prstGeom>
          <a:noFill/>
        </p:spPr>
        <p:txBody>
          <a:bodyPr wrap="square" lIns="0" tIns="0" rIns="0" bIns="0" rtlCol="0">
            <a:spAutoFit/>
          </a:bodyPr>
          <a:lstStyle/>
          <a:p>
            <a:pPr defTabSz="571179"/>
            <a:r>
              <a:rPr lang="en-US" sz="800" dirty="0">
                <a:solidFill>
                  <a:srgbClr val="000000">
                    <a:lumMod val="65000"/>
                    <a:lumOff val="35000"/>
                  </a:srgbClr>
                </a:solidFill>
                <a:latin typeface="Frutiger Next LT W1G"/>
                <a:cs typeface="Frutiger Next LT W1G"/>
              </a:rPr>
              <a:t>© 2013 Autodesk, Inc. All rights reserved.</a:t>
            </a:r>
          </a:p>
        </p:txBody>
      </p:sp>
      <p:pic>
        <p:nvPicPr>
          <p:cNvPr id="6" name="Picture 5" descr="PPT_Template_Autodesk_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21478" y="2847646"/>
            <a:ext cx="5408750" cy="883751"/>
          </a:xfrm>
          <a:prstGeom prst="rect">
            <a:avLst/>
          </a:prstGeom>
        </p:spPr>
      </p:pic>
    </p:spTree>
    <p:extLst>
      <p:ext uri="{BB962C8B-B14F-4D97-AF65-F5344CB8AC3E}">
        <p14:creationId xmlns:p14="http://schemas.microsoft.com/office/powerpoint/2010/main" val="135884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59" y="256033"/>
            <a:ext cx="8266176" cy="996229"/>
          </a:xfrm>
          <a:prstGeom prst="rect">
            <a:avLst/>
          </a:prstGeom>
        </p:spPr>
        <p:txBody>
          <a:bodyPr lIns="64261" tIns="32130" rIns="64261" bIns="32130"/>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7259" y="1508760"/>
            <a:ext cx="8266176" cy="4709160"/>
          </a:xfrm>
          <a:prstGeom prst="rect">
            <a:avLst/>
          </a:prstGeom>
        </p:spPr>
        <p:txBody>
          <a:bodyPr lIns="64261" tIns="32130" rIns="64261" bIns="321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525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59" y="362655"/>
            <a:ext cx="8265971" cy="816801"/>
          </a:xfrm>
          <a:prstGeom prst="rect">
            <a:avLst/>
          </a:prstGeom>
        </p:spPr>
        <p:txBody>
          <a:bodyPr lIns="91435" tIns="45717" rIns="91435" bIns="45717"/>
          <a:lstStyle/>
          <a:p>
            <a:r>
              <a:rPr lang="en-US"/>
              <a:t>Click to edit Master title style</a:t>
            </a:r>
          </a:p>
        </p:txBody>
      </p:sp>
      <p:sp>
        <p:nvSpPr>
          <p:cNvPr id="4" name="Text Placeholder 3"/>
          <p:cNvSpPr>
            <a:spLocks noGrp="1"/>
          </p:cNvSpPr>
          <p:nvPr>
            <p:ph type="body" sz="quarter" idx="10"/>
          </p:nvPr>
        </p:nvSpPr>
        <p:spPr>
          <a:xfrm>
            <a:off x="420624" y="1508760"/>
            <a:ext cx="4023360" cy="4709160"/>
          </a:xfrm>
          <a:prstGeom prst="rect">
            <a:avLst/>
          </a:prstGeom>
        </p:spPr>
        <p:txBody>
          <a:bodyPr lIns="91435" tIns="45717" rIns="91435" bIns="457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4617720" y="1524000"/>
            <a:ext cx="4069080" cy="4709160"/>
          </a:xfrm>
          <a:prstGeom prst="rect">
            <a:avLst/>
          </a:prstGeom>
        </p:spPr>
        <p:txBody>
          <a:bodyPr lIns="91435" tIns="45717" rIns="91435" bIns="45717"/>
          <a:lstStyle/>
          <a:p>
            <a:pPr lvl="0"/>
            <a:r>
              <a:rPr lang="en-US"/>
              <a:t>Click to edit Master text styles</a:t>
            </a:r>
          </a:p>
        </p:txBody>
      </p:sp>
    </p:spTree>
    <p:extLst>
      <p:ext uri="{BB962C8B-B14F-4D97-AF65-F5344CB8AC3E}">
        <p14:creationId xmlns:p14="http://schemas.microsoft.com/office/powerpoint/2010/main" val="26714630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4946" y="256033"/>
            <a:ext cx="8354108" cy="996229"/>
          </a:xfrm>
          <a:prstGeom prst="rect">
            <a:avLst/>
          </a:prstGeom>
        </p:spPr>
        <p:txBody>
          <a:bodyPr lIns="64264" tIns="32132" rIns="64264" bIns="32132"/>
          <a:lstStyle/>
          <a:p>
            <a:r>
              <a:rPr lang="en-US"/>
              <a:t>Click to edit Master title style</a:t>
            </a:r>
          </a:p>
        </p:txBody>
      </p:sp>
    </p:spTree>
    <p:extLst>
      <p:ext uri="{BB962C8B-B14F-4D97-AF65-F5344CB8AC3E}">
        <p14:creationId xmlns:p14="http://schemas.microsoft.com/office/powerpoint/2010/main" val="16187669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8686800" cy="914400"/>
          </a:xfrm>
          <a:prstGeom prst="rect">
            <a:avLst/>
          </a:prstGeom>
        </p:spPr>
        <p:txBody>
          <a:bodyPr lIns="64264" tIns="32132" rIns="64264" bIns="32132"/>
          <a:lstStyle/>
          <a:p>
            <a:r>
              <a:rPr lang="en-US"/>
              <a:t>Click to edit Master title style</a:t>
            </a:r>
            <a:endParaRPr lang="en-GB"/>
          </a:p>
        </p:txBody>
      </p:sp>
      <p:sp>
        <p:nvSpPr>
          <p:cNvPr id="3" name="Text Placeholder 2"/>
          <p:cNvSpPr>
            <a:spLocks noGrp="1"/>
          </p:cNvSpPr>
          <p:nvPr>
            <p:ph type="body" sz="half" idx="1"/>
          </p:nvPr>
        </p:nvSpPr>
        <p:spPr>
          <a:xfrm>
            <a:off x="273050" y="1600200"/>
            <a:ext cx="4103688" cy="4495800"/>
          </a:xfrm>
          <a:prstGeom prst="rect">
            <a:avLst/>
          </a:prstGeom>
        </p:spPr>
        <p:txBody>
          <a:bodyPr lIns="64264" tIns="32132" rIns="64264" bIns="3213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9141" y="1600200"/>
            <a:ext cx="4103687" cy="4495800"/>
          </a:xfrm>
          <a:prstGeom prst="rect">
            <a:avLst/>
          </a:prstGeom>
        </p:spPr>
        <p:txBody>
          <a:bodyPr lIns="64264" tIns="32132" rIns="64264" bIns="3213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710196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4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IM-Конгресс: ТИТУЛЬНЫЙ">
    <p:bg>
      <p:bgPr>
        <a:solidFill>
          <a:schemeClr val="bg2">
            <a:lumMod val="85000"/>
          </a:schemeClr>
        </a:solidFill>
        <a:effectLst/>
      </p:bgPr>
    </p:bg>
    <p:spTree>
      <p:nvGrpSpPr>
        <p:cNvPr id="1" name=""/>
        <p:cNvGrpSpPr/>
        <p:nvPr/>
      </p:nvGrpSpPr>
      <p:grpSpPr>
        <a:xfrm>
          <a:off x="0" y="0"/>
          <a:ext cx="0" cy="0"/>
          <a:chOff x="0" y="0"/>
          <a:chExt cx="0" cy="0"/>
        </a:xfrm>
      </p:grpSpPr>
      <p:pic>
        <p:nvPicPr>
          <p:cNvPr id="1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p:nvPr userDrawn="1"/>
        </p:nvSpPr>
        <p:spPr>
          <a:xfrm>
            <a:off x="0" y="1820073"/>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64258" tIns="32129" rIns="64258" bIns="32129" anchor="ctr"/>
          <a:lstStyle/>
          <a:p>
            <a:pPr algn="ctr" defTabSz="571179">
              <a:defRPr/>
            </a:pPr>
            <a:endParaRPr lang="en-US" sz="2200">
              <a:solidFill>
                <a:srgbClr val="FFFFFF"/>
              </a:solidFill>
            </a:endParaRPr>
          </a:p>
        </p:txBody>
      </p:sp>
      <p:pic>
        <p:nvPicPr>
          <p:cNvPr id="10" name="Picture 8" descr="PPT_Template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511675"/>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109540" y="6604001"/>
            <a:ext cx="8397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chemeClr val="tx1"/>
                </a:solidFill>
                <a:latin typeface="Calibri" pitchFamily="34" charset="0"/>
              </a:defRPr>
            </a:lvl1pPr>
            <a:lvl2pPr marL="742950" indent="-285750">
              <a:defRPr sz="3200">
                <a:solidFill>
                  <a:schemeClr val="tx1"/>
                </a:solidFill>
                <a:latin typeface="Calibri" pitchFamily="34" charset="0"/>
              </a:defRPr>
            </a:lvl2pPr>
            <a:lvl3pPr marL="1143000" indent="-228600">
              <a:defRPr sz="3200">
                <a:solidFill>
                  <a:schemeClr val="tx1"/>
                </a:solidFill>
                <a:latin typeface="Calibri" pitchFamily="34" charset="0"/>
              </a:defRPr>
            </a:lvl3pPr>
            <a:lvl4pPr marL="1600200" indent="-228600">
              <a:defRPr sz="3200">
                <a:solidFill>
                  <a:schemeClr val="tx1"/>
                </a:solidFill>
                <a:latin typeface="Calibri" pitchFamily="34" charset="0"/>
              </a:defRPr>
            </a:lvl4pPr>
            <a:lvl5pPr marL="2057400" indent="-228600">
              <a:defRPr sz="3200">
                <a:solidFill>
                  <a:schemeClr val="tx1"/>
                </a:solidFill>
                <a:latin typeface="Calibri" pitchFamily="34" charset="0"/>
              </a:defRPr>
            </a:lvl5pPr>
            <a:lvl6pPr marL="2514600" indent="-228600" defTabSz="812800" fontAlgn="base">
              <a:spcBef>
                <a:spcPct val="0"/>
              </a:spcBef>
              <a:spcAft>
                <a:spcPct val="0"/>
              </a:spcAft>
              <a:defRPr sz="3200">
                <a:solidFill>
                  <a:schemeClr val="tx1"/>
                </a:solidFill>
                <a:latin typeface="Calibri" pitchFamily="34" charset="0"/>
              </a:defRPr>
            </a:lvl6pPr>
            <a:lvl7pPr marL="2971800" indent="-228600" defTabSz="812800" fontAlgn="base">
              <a:spcBef>
                <a:spcPct val="0"/>
              </a:spcBef>
              <a:spcAft>
                <a:spcPct val="0"/>
              </a:spcAft>
              <a:defRPr sz="3200">
                <a:solidFill>
                  <a:schemeClr val="tx1"/>
                </a:solidFill>
                <a:latin typeface="Calibri" pitchFamily="34" charset="0"/>
              </a:defRPr>
            </a:lvl7pPr>
            <a:lvl8pPr marL="3429000" indent="-228600" defTabSz="812800" fontAlgn="base">
              <a:spcBef>
                <a:spcPct val="0"/>
              </a:spcBef>
              <a:spcAft>
                <a:spcPct val="0"/>
              </a:spcAft>
              <a:defRPr sz="3200">
                <a:solidFill>
                  <a:schemeClr val="tx1"/>
                </a:solidFill>
                <a:latin typeface="Calibri" pitchFamily="34" charset="0"/>
              </a:defRPr>
            </a:lvl8pPr>
            <a:lvl9pPr marL="3886200" indent="-228600" defTabSz="812800" fontAlgn="base">
              <a:spcBef>
                <a:spcPct val="0"/>
              </a:spcBef>
              <a:spcAft>
                <a:spcPct val="0"/>
              </a:spcAft>
              <a:defRPr sz="3200">
                <a:solidFill>
                  <a:schemeClr val="tx1"/>
                </a:solidFill>
                <a:latin typeface="Calibri" pitchFamily="34" charset="0"/>
              </a:defRPr>
            </a:lvl9pPr>
          </a:lstStyle>
          <a:p>
            <a:pPr defTabSz="571172" fontAlgn="base">
              <a:spcBef>
                <a:spcPct val="0"/>
              </a:spcBef>
              <a:spcAft>
                <a:spcPct val="0"/>
              </a:spcAft>
              <a:defRPr/>
            </a:pPr>
            <a:r>
              <a:rPr lang="en-US" sz="800" dirty="0">
                <a:solidFill>
                  <a:srgbClr val="FFFFFF"/>
                </a:solidFill>
                <a:latin typeface="Arial" charset="0"/>
                <a:cs typeface="Arial" charset="0"/>
              </a:rPr>
              <a:t>© 2014 Autodesk</a:t>
            </a:r>
          </a:p>
        </p:txBody>
      </p:sp>
      <p:sp>
        <p:nvSpPr>
          <p:cNvPr id="4" name="Text Placeholder 2"/>
          <p:cNvSpPr>
            <a:spLocks noGrp="1"/>
          </p:cNvSpPr>
          <p:nvPr>
            <p:ph type="body" sz="quarter" idx="10"/>
          </p:nvPr>
        </p:nvSpPr>
        <p:spPr>
          <a:xfrm>
            <a:off x="457202" y="2432345"/>
            <a:ext cx="5397358" cy="1205087"/>
          </a:xfrm>
          <a:prstGeom prst="rect">
            <a:avLst/>
          </a:prstGeom>
        </p:spPr>
        <p:txBody>
          <a:bodyPr lIns="0" tIns="0" rIns="0" bIns="0">
            <a:noAutofit/>
          </a:bodyPr>
          <a:lstStyle>
            <a:lvl1pPr marL="0" indent="0">
              <a:spcBef>
                <a:spcPts val="0"/>
              </a:spcBef>
              <a:buNone/>
              <a:defRPr sz="3400" b="1" baseline="0">
                <a:solidFill>
                  <a:srgbClr val="0696D7"/>
                </a:solidFill>
                <a:latin typeface="Arial" pitchFamily="34" charset="0"/>
                <a:cs typeface="Arial" pitchFamily="34" charset="0"/>
              </a:defRPr>
            </a:lvl1pPr>
          </a:lstStyle>
          <a:p>
            <a:pPr lvl="0"/>
            <a:r>
              <a:rPr lang="ru-RU"/>
              <a:t>Образец текста</a:t>
            </a:r>
          </a:p>
        </p:txBody>
      </p:sp>
      <p:sp>
        <p:nvSpPr>
          <p:cNvPr id="5" name="Text Placeholder 4"/>
          <p:cNvSpPr>
            <a:spLocks noGrp="1"/>
          </p:cNvSpPr>
          <p:nvPr>
            <p:ph type="body" sz="quarter" idx="12"/>
          </p:nvPr>
        </p:nvSpPr>
        <p:spPr>
          <a:xfrm>
            <a:off x="457203" y="3869531"/>
            <a:ext cx="5397356" cy="387255"/>
          </a:xfrm>
          <a:prstGeom prst="rect">
            <a:avLst/>
          </a:prstGeom>
        </p:spPr>
        <p:txBody>
          <a:bodyPr lIns="0" tIns="0" rIns="0" bIns="0">
            <a:noAutofit/>
          </a:bodyPr>
          <a:lstStyle>
            <a:lvl1pPr marL="0" indent="0">
              <a:spcBef>
                <a:spcPts val="0"/>
              </a:spcBef>
              <a:buNone/>
              <a:defRPr sz="2200" b="0" baseline="0">
                <a:solidFill>
                  <a:srgbClr val="000000"/>
                </a:solidFill>
                <a:latin typeface="Arial" pitchFamily="34" charset="0"/>
                <a:cs typeface="Arial" pitchFamily="34" charset="0"/>
              </a:defRPr>
            </a:lvl1pPr>
          </a:lstStyle>
          <a:p>
            <a:pPr lvl="0"/>
            <a:r>
              <a:rPr lang="ru-RU"/>
              <a:t>Образец текста</a:t>
            </a:r>
          </a:p>
        </p:txBody>
      </p:sp>
      <p:sp>
        <p:nvSpPr>
          <p:cNvPr id="6" name="Text Placeholder 15"/>
          <p:cNvSpPr>
            <a:spLocks noGrp="1"/>
          </p:cNvSpPr>
          <p:nvPr>
            <p:ph type="body" sz="quarter" idx="13"/>
          </p:nvPr>
        </p:nvSpPr>
        <p:spPr>
          <a:xfrm>
            <a:off x="457202" y="4256786"/>
            <a:ext cx="5397358" cy="315214"/>
          </a:xfrm>
          <a:prstGeom prst="rect">
            <a:avLst/>
          </a:prstGeom>
        </p:spPr>
        <p:txBody>
          <a:bodyPr lIns="0" tIns="0" rIns="0" bIns="0">
            <a:noAutofit/>
          </a:bodyPr>
          <a:lstStyle>
            <a:lvl1pPr marL="0" indent="0">
              <a:spcBef>
                <a:spcPts val="0"/>
              </a:spcBef>
              <a:buNone/>
              <a:defRPr sz="1700" b="0" baseline="0">
                <a:solidFill>
                  <a:srgbClr val="000000"/>
                </a:solidFill>
                <a:latin typeface="Arial" pitchFamily="34" charset="0"/>
                <a:cs typeface="Arial" pitchFamily="34" charset="0"/>
              </a:defRPr>
            </a:lvl1pPr>
          </a:lstStyle>
          <a:p>
            <a:pPr lvl="0"/>
            <a:r>
              <a:rPr lang="ru-RU"/>
              <a:t>Образец текста</a:t>
            </a:r>
          </a:p>
        </p:txBody>
      </p:sp>
      <p:sp>
        <p:nvSpPr>
          <p:cNvPr id="7" name="Text Placeholder 15"/>
          <p:cNvSpPr>
            <a:spLocks noGrp="1"/>
          </p:cNvSpPr>
          <p:nvPr>
            <p:ph type="body" sz="quarter" idx="14"/>
          </p:nvPr>
        </p:nvSpPr>
        <p:spPr>
          <a:xfrm>
            <a:off x="457202" y="2117129"/>
            <a:ext cx="5397358" cy="315214"/>
          </a:xfrm>
          <a:prstGeom prst="rect">
            <a:avLst/>
          </a:prstGeom>
        </p:spPr>
        <p:txBody>
          <a:bodyPr lIns="0" tIns="0" rIns="0" bIns="0">
            <a:noAutofit/>
          </a:bodyPr>
          <a:lstStyle>
            <a:lvl1pPr marL="0" indent="0">
              <a:spcBef>
                <a:spcPts val="0"/>
              </a:spcBef>
              <a:buNone/>
              <a:defRPr sz="1700" b="1" baseline="0">
                <a:solidFill>
                  <a:srgbClr val="0696D7"/>
                </a:solidFill>
                <a:latin typeface="Arial" pitchFamily="34" charset="0"/>
                <a:cs typeface="Arial" pitchFamily="34" charset="0"/>
              </a:defRPr>
            </a:lvl1pPr>
          </a:lstStyle>
          <a:p>
            <a:pPr lvl="0"/>
            <a:r>
              <a:rPr lang="ru-RU"/>
              <a:t>Образец текста</a:t>
            </a:r>
          </a:p>
        </p:txBody>
      </p:sp>
    </p:spTree>
    <p:extLst>
      <p:ext uri="{BB962C8B-B14F-4D97-AF65-F5344CB8AC3E}">
        <p14:creationId xmlns:p14="http://schemas.microsoft.com/office/powerpoint/2010/main" val="4177829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M-Конгресс: Заголовок+Контент">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383907" indent="-316718">
              <a:buClr>
                <a:srgbClr val="0696D7"/>
              </a:buClr>
              <a:buSzPct val="100000"/>
              <a:buFont typeface="Wingdings" charset="2"/>
              <a:buChar char="§"/>
              <a:defRPr sz="2800" b="0">
                <a:solidFill>
                  <a:schemeClr val="tx1"/>
                </a:solidFill>
                <a:latin typeface="Arial"/>
                <a:cs typeface="Arial"/>
              </a:defRPr>
            </a:lvl1pPr>
            <a:lvl2pPr marL="831796" indent="-287926">
              <a:buClr>
                <a:srgbClr val="0696D7"/>
              </a:buClr>
              <a:buSzPct val="100000"/>
              <a:buFont typeface="Wingdings" charset="2"/>
              <a:buChar char="§"/>
              <a:defRPr sz="2300" b="0">
                <a:solidFill>
                  <a:schemeClr val="tx1"/>
                </a:solidFill>
                <a:latin typeface="Arial"/>
                <a:cs typeface="Arial"/>
              </a:defRPr>
            </a:lvl2pPr>
            <a:lvl3pPr marL="1279685" indent="-259134">
              <a:buClr>
                <a:srgbClr val="0696D7"/>
              </a:buClr>
              <a:buSzPct val="100000"/>
              <a:buFont typeface="Wingdings" charset="2"/>
              <a:buChar char="§"/>
              <a:defRPr sz="2000" b="0">
                <a:solidFill>
                  <a:schemeClr val="tx1"/>
                </a:solidFill>
                <a:latin typeface="Arial"/>
                <a:cs typeface="Arial"/>
              </a:defRPr>
            </a:lvl3pPr>
            <a:lvl4pPr marL="1791560" indent="-230340">
              <a:buClr>
                <a:srgbClr val="0696D7"/>
              </a:buClr>
              <a:buSzPct val="100000"/>
              <a:buFont typeface="Wingdings" charset="2"/>
              <a:buChar char="§"/>
              <a:defRPr sz="1700" b="0">
                <a:solidFill>
                  <a:schemeClr val="tx1"/>
                </a:solidFill>
                <a:latin typeface="Arial"/>
                <a:cs typeface="Arial"/>
              </a:defRPr>
            </a:lvl4pPr>
            <a:lvl5pPr marL="2303433" indent="-201549">
              <a:buClr>
                <a:srgbClr val="0696D7"/>
              </a:buClr>
              <a:buSzPct val="100000"/>
              <a:buFont typeface="Wingdings" charset="2"/>
              <a:buChar char="§"/>
              <a:defRPr sz="1500" b="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rgbClr val="0696D7"/>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19767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M-Конгресс: 2 колонки">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rgbClr val="0696D7"/>
                </a:solidFill>
                <a:latin typeface="Arial"/>
                <a:cs typeface="Arial"/>
              </a:defRPr>
            </a:lvl1pPr>
          </a:lstStyle>
          <a:p>
            <a:r>
              <a:rPr lang="en-US" dirty="0"/>
              <a:t>Click to edit Master title style</a:t>
            </a:r>
          </a:p>
        </p:txBody>
      </p:sp>
      <p:sp>
        <p:nvSpPr>
          <p:cNvPr id="13" name="Content Placeholder 2"/>
          <p:cNvSpPr>
            <a:spLocks noGrp="1"/>
          </p:cNvSpPr>
          <p:nvPr>
            <p:ph idx="17"/>
          </p:nvPr>
        </p:nvSpPr>
        <p:spPr>
          <a:xfrm>
            <a:off x="457205" y="1417641"/>
            <a:ext cx="4040187" cy="4767282"/>
          </a:xfrm>
          <a:prstGeom prst="rect">
            <a:avLst/>
          </a:prstGeom>
        </p:spPr>
        <p:txBody>
          <a:bodyPr lIns="0" tIns="0" rIns="0" bIns="0">
            <a:noAutofit/>
          </a:bodyPr>
          <a:lstStyle>
            <a:lvl1pPr marL="398374" indent="-339649">
              <a:buClr>
                <a:schemeClr val="accent4"/>
              </a:buClr>
              <a:buSzPct val="100000"/>
              <a:buFont typeface="Wingdings" pitchFamily="2" charset="2"/>
              <a:buChar char="§"/>
              <a:defRPr sz="2800" b="0">
                <a:latin typeface="Arial"/>
                <a:cs typeface="Arial"/>
              </a:defRPr>
            </a:lvl1pPr>
            <a:lvl2pPr marL="1011749" indent="-467880">
              <a:buClr>
                <a:schemeClr val="accent4"/>
              </a:buClr>
              <a:buSzPct val="100000"/>
              <a:buFont typeface="Wingdings" pitchFamily="2" charset="2"/>
              <a:buChar char="§"/>
              <a:defRPr sz="2300" b="0">
                <a:solidFill>
                  <a:schemeClr val="tx1"/>
                </a:solidFill>
                <a:latin typeface="Arial"/>
                <a:cs typeface="Arial"/>
              </a:defRPr>
            </a:lvl2pPr>
            <a:lvl3pPr marL="1344468" indent="-323917">
              <a:buClr>
                <a:schemeClr val="accent4"/>
              </a:buClr>
              <a:buSzPct val="100000"/>
              <a:buFont typeface="Wingdings" pitchFamily="2" charset="2"/>
              <a:buChar char="§"/>
              <a:defRPr sz="2000" b="0">
                <a:latin typeface="Arial"/>
                <a:cs typeface="Arial"/>
              </a:defRPr>
            </a:lvl3pPr>
            <a:lvl4pPr marL="1885135" indent="-323917">
              <a:buClr>
                <a:schemeClr val="accent4"/>
              </a:buClr>
              <a:buSzPct val="100000"/>
              <a:buFont typeface="Wingdings" pitchFamily="2" charset="2"/>
              <a:buChar char="§"/>
              <a:defRPr sz="1700" b="0">
                <a:latin typeface="Arial"/>
                <a:cs typeface="Arial"/>
              </a:defRPr>
            </a:lvl4pPr>
            <a:lvl5pPr marL="2389810" indent="-287926">
              <a:buClr>
                <a:schemeClr val="accent4"/>
              </a:buClr>
              <a:buSzPct val="100000"/>
              <a:buFont typeface="Wingdings" pitchFamily="2" charset="2"/>
              <a:buChar char="§"/>
              <a:defRPr sz="1500" b="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17" y="1417640"/>
            <a:ext cx="4040187" cy="4767281"/>
          </a:xfrm>
          <a:prstGeom prst="rect">
            <a:avLst/>
          </a:prstGeom>
        </p:spPr>
        <p:txBody>
          <a:bodyPr lIns="0" tIns="0" rIns="0" bIns="0">
            <a:noAutofit/>
          </a:bodyPr>
          <a:lstStyle>
            <a:lvl1pPr marL="383907" indent="-316718">
              <a:buClr>
                <a:schemeClr val="accent4"/>
              </a:buClr>
              <a:buSzPct val="100000"/>
              <a:buFont typeface="Wingdings" charset="2"/>
              <a:buChar char="§"/>
              <a:defRPr sz="2800" b="0">
                <a:latin typeface="Arial"/>
                <a:cs typeface="Arial"/>
              </a:defRPr>
            </a:lvl1pPr>
            <a:lvl2pPr marL="831796" indent="-287926">
              <a:buClr>
                <a:schemeClr val="accent4"/>
              </a:buClr>
              <a:buSzPct val="100000"/>
              <a:buFont typeface="Wingdings" charset="2"/>
              <a:buChar char="§"/>
              <a:defRPr sz="2300" b="0">
                <a:solidFill>
                  <a:schemeClr val="tx1"/>
                </a:solidFill>
                <a:latin typeface="Arial"/>
                <a:cs typeface="Arial"/>
              </a:defRPr>
            </a:lvl2pPr>
            <a:lvl3pPr marL="1279685" indent="-259134">
              <a:buClr>
                <a:schemeClr val="accent4"/>
              </a:buClr>
              <a:buSzPct val="100000"/>
              <a:buFont typeface="Wingdings" charset="2"/>
              <a:buChar char="§"/>
              <a:defRPr sz="2000" b="0">
                <a:latin typeface="Arial"/>
                <a:cs typeface="Arial"/>
              </a:defRPr>
            </a:lvl3pPr>
            <a:lvl4pPr marL="1791560" indent="-230340">
              <a:buClr>
                <a:schemeClr val="accent4"/>
              </a:buClr>
              <a:buSzPct val="100000"/>
              <a:buFont typeface="Wingdings" charset="2"/>
              <a:buChar char="§"/>
              <a:defRPr sz="1700" b="0">
                <a:latin typeface="Arial"/>
                <a:cs typeface="Arial"/>
              </a:defRPr>
            </a:lvl4pPr>
            <a:lvl5pPr marL="2303433" indent="-201549">
              <a:buClr>
                <a:schemeClr val="accent4"/>
              </a:buClr>
              <a:buSzPct val="100000"/>
              <a:buFont typeface="Wingdings" charset="2"/>
              <a:buChar char="§"/>
              <a:defRPr sz="1500" b="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46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C95C065-C0E9-4E07-B3CC-717F388DB698}" type="datetime1">
              <a:rPr lang="ru-RU" smtClean="0"/>
              <a:pPr/>
              <a:t>14.07.2017</a:t>
            </a:fld>
            <a:endParaRPr lang="ru-RU"/>
          </a:p>
        </p:txBody>
      </p:sp>
      <p:sp>
        <p:nvSpPr>
          <p:cNvPr id="5" name="Нижний колонтитул 4"/>
          <p:cNvSpPr>
            <a:spLocks noGrp="1"/>
          </p:cNvSpPr>
          <p:nvPr>
            <p:ph type="ftr" sz="quarter" idx="11"/>
          </p:nvPr>
        </p:nvSpPr>
        <p:spPr/>
        <p:txBody>
          <a:bodyPr/>
          <a:lstStyle/>
          <a:p>
            <a:r>
              <a:rPr lang="ru-RU"/>
              <a:t>ООО "Инфотех" Разработка презентации Анатолий Чуприн</a:t>
            </a:r>
          </a:p>
        </p:txBody>
      </p:sp>
      <p:sp>
        <p:nvSpPr>
          <p:cNvPr id="6" name="Номер слайда 5"/>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M-Конгресс: Текст и имидж">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68" y="1417639"/>
            <a:ext cx="4040232" cy="2160740"/>
          </a:xfrm>
          <a:prstGeom prst="rect">
            <a:avLst/>
          </a:prstGeom>
        </p:spPr>
        <p:txBody>
          <a:bodyPr vert="horz" lIns="57584" tIns="28792" rIns="57584" bIns="28792"/>
          <a:lstStyle>
            <a:lvl1pPr marL="0" indent="0">
              <a:buClr>
                <a:schemeClr val="accent4"/>
              </a:buClr>
              <a:buNone/>
              <a:defRPr>
                <a:latin typeface="Arial"/>
                <a:cs typeface="Arial"/>
              </a:defRPr>
            </a:lvl1pPr>
          </a:lstStyle>
          <a:p>
            <a:pPr lvl="0"/>
            <a:r>
              <a:rPr lang="en-US" noProof="0" dirty="0"/>
              <a:t>Click icon to add picture</a:t>
            </a:r>
          </a:p>
        </p:txBody>
      </p:sp>
      <p:sp>
        <p:nvSpPr>
          <p:cNvPr id="1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a:solidFill>
                  <a:srgbClr val="0696D7"/>
                </a:solidFill>
                <a:latin typeface="Arial"/>
                <a:cs typeface="Arial"/>
              </a:defRPr>
            </a:lvl1pPr>
          </a:lstStyle>
          <a:p>
            <a:r>
              <a:rPr lang="en-US" dirty="0"/>
              <a:t>Click to edit Master title style</a:t>
            </a:r>
          </a:p>
        </p:txBody>
      </p:sp>
      <p:sp>
        <p:nvSpPr>
          <p:cNvPr id="17" name="Text Placeholder 16"/>
          <p:cNvSpPr>
            <a:spLocks noGrp="1"/>
          </p:cNvSpPr>
          <p:nvPr>
            <p:ph type="body" sz="quarter" idx="14"/>
          </p:nvPr>
        </p:nvSpPr>
        <p:spPr>
          <a:xfrm>
            <a:off x="4646568" y="3578380"/>
            <a:ext cx="4040232" cy="173214"/>
          </a:xfrm>
          <a:prstGeom prst="rect">
            <a:avLst/>
          </a:prstGeom>
        </p:spPr>
        <p:txBody>
          <a:bodyPr vert="horz" lIns="0" tIns="0" rIns="0" bIns="0"/>
          <a:lstStyle>
            <a:lvl1pPr marL="0" indent="0">
              <a:buNone/>
              <a:defRPr sz="700" baseline="0">
                <a:solidFill>
                  <a:schemeClr val="tx1">
                    <a:lumMod val="65000"/>
                    <a:lumOff val="35000"/>
                  </a:schemeClr>
                </a:solidFill>
                <a:latin typeface="Arial"/>
                <a:cs typeface="Arial"/>
              </a:defRPr>
            </a:lvl1pPr>
          </a:lstStyle>
          <a:p>
            <a:pPr lvl="0"/>
            <a:r>
              <a:rPr lang="ru-RU"/>
              <a:t>Образец текста</a:t>
            </a:r>
          </a:p>
        </p:txBody>
      </p:sp>
      <p:sp>
        <p:nvSpPr>
          <p:cNvPr id="12" name="Content Placeholder 2"/>
          <p:cNvSpPr>
            <a:spLocks noGrp="1"/>
          </p:cNvSpPr>
          <p:nvPr>
            <p:ph idx="17"/>
          </p:nvPr>
        </p:nvSpPr>
        <p:spPr>
          <a:xfrm>
            <a:off x="457205" y="1417641"/>
            <a:ext cx="4040187" cy="4767282"/>
          </a:xfrm>
          <a:prstGeom prst="rect">
            <a:avLst/>
          </a:prstGeom>
        </p:spPr>
        <p:txBody>
          <a:bodyPr lIns="0" tIns="0" rIns="0" bIns="0">
            <a:noAutofit/>
          </a:bodyPr>
          <a:lstStyle>
            <a:lvl1pPr marL="383907" indent="-316718">
              <a:buClr>
                <a:schemeClr val="accent4"/>
              </a:buClr>
              <a:buSzPct val="100000"/>
              <a:buFont typeface="Wingdings" charset="2"/>
              <a:buChar char="§"/>
              <a:defRPr sz="2800" b="0">
                <a:latin typeface="Arial"/>
                <a:cs typeface="Arial"/>
              </a:defRPr>
            </a:lvl1pPr>
            <a:lvl2pPr marL="831796" indent="-287926">
              <a:buClr>
                <a:schemeClr val="accent4"/>
              </a:buClr>
              <a:buSzPct val="100000"/>
              <a:buFont typeface="Wingdings" charset="2"/>
              <a:buChar char="§"/>
              <a:defRPr sz="2300" b="0">
                <a:solidFill>
                  <a:schemeClr val="tx1"/>
                </a:solidFill>
                <a:latin typeface="Arial"/>
                <a:cs typeface="Arial"/>
              </a:defRPr>
            </a:lvl2pPr>
            <a:lvl3pPr marL="1279685" indent="-259134">
              <a:buClr>
                <a:schemeClr val="accent4"/>
              </a:buClr>
              <a:buSzPct val="100000"/>
              <a:buFont typeface="Wingdings" charset="2"/>
              <a:buChar char="§"/>
              <a:defRPr sz="2000" b="0">
                <a:latin typeface="Arial"/>
                <a:cs typeface="Arial"/>
              </a:defRPr>
            </a:lvl3pPr>
            <a:lvl4pPr marL="1791560" indent="-230340">
              <a:buClr>
                <a:schemeClr val="accent4"/>
              </a:buClr>
              <a:buSzPct val="100000"/>
              <a:buFont typeface="Wingdings" charset="2"/>
              <a:buChar char="§"/>
              <a:defRPr sz="1700" b="0">
                <a:latin typeface="Arial"/>
                <a:cs typeface="Arial"/>
              </a:defRPr>
            </a:lvl4pPr>
            <a:lvl5pPr marL="2303433" indent="-201549">
              <a:buClr>
                <a:schemeClr val="accent4"/>
              </a:buClr>
              <a:buSzPct val="100000"/>
              <a:buFont typeface="Wingdings" charset="2"/>
              <a:buChar char="§"/>
              <a:defRPr sz="1500" b="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646568" y="3852667"/>
            <a:ext cx="4040232" cy="2160740"/>
          </a:xfrm>
          <a:prstGeom prst="rect">
            <a:avLst/>
          </a:prstGeom>
        </p:spPr>
        <p:txBody>
          <a:bodyPr vert="horz" lIns="57584" tIns="28792" rIns="57584" bIns="28792"/>
          <a:lstStyle>
            <a:lvl1pPr marL="0" indent="0">
              <a:buClr>
                <a:schemeClr val="accent4"/>
              </a:buClr>
              <a:buNone/>
              <a:defRPr>
                <a:latin typeface="Arial"/>
                <a:cs typeface="Arial"/>
              </a:defRPr>
            </a:lvl1pPr>
          </a:lstStyle>
          <a:p>
            <a:pPr lvl="0"/>
            <a:r>
              <a:rPr lang="en-US" noProof="0" dirty="0"/>
              <a:t>Click icon to add picture</a:t>
            </a:r>
          </a:p>
        </p:txBody>
      </p:sp>
      <p:sp>
        <p:nvSpPr>
          <p:cNvPr id="14" name="Text Placeholder 16"/>
          <p:cNvSpPr>
            <a:spLocks noGrp="1"/>
          </p:cNvSpPr>
          <p:nvPr>
            <p:ph type="body" sz="quarter" idx="19"/>
          </p:nvPr>
        </p:nvSpPr>
        <p:spPr>
          <a:xfrm>
            <a:off x="4646568" y="6013407"/>
            <a:ext cx="4040232" cy="173214"/>
          </a:xfrm>
          <a:prstGeom prst="rect">
            <a:avLst/>
          </a:prstGeom>
        </p:spPr>
        <p:txBody>
          <a:bodyPr vert="horz" lIns="0" tIns="0" rIns="0" bIns="0"/>
          <a:lstStyle>
            <a:lvl1pPr marL="0" indent="0">
              <a:buNone/>
              <a:defRPr sz="700" baseline="0">
                <a:solidFill>
                  <a:schemeClr val="tx1">
                    <a:lumMod val="65000"/>
                    <a:lumOff val="35000"/>
                  </a:schemeClr>
                </a:solidFill>
                <a:latin typeface="Arial"/>
                <a:cs typeface="Arial"/>
              </a:defRPr>
            </a:lvl1pPr>
          </a:lstStyle>
          <a:p>
            <a:pPr lvl="0"/>
            <a:r>
              <a:rPr lang="ru-RU"/>
              <a:t>Образец текста</a:t>
            </a:r>
          </a:p>
        </p:txBody>
      </p:sp>
    </p:spTree>
    <p:extLst>
      <p:ext uri="{BB962C8B-B14F-4D97-AF65-F5344CB8AC3E}">
        <p14:creationId xmlns:p14="http://schemas.microsoft.com/office/powerpoint/2010/main" val="1303747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Заключительный слайд BIM-Конгресс">
    <p:bg>
      <p:bgPr>
        <a:solidFill>
          <a:schemeClr val="bg1"/>
        </a:solidFill>
        <a:effectLst/>
      </p:bgPr>
    </p:bg>
    <p:spTree>
      <p:nvGrpSpPr>
        <p:cNvPr id="1" name=""/>
        <p:cNvGrpSpPr/>
        <p:nvPr/>
      </p:nvGrpSpPr>
      <p:grpSpPr>
        <a:xfrm>
          <a:off x="0" y="0"/>
          <a:ext cx="0" cy="0"/>
          <a:chOff x="0" y="0"/>
          <a:chExt cx="0" cy="0"/>
        </a:xfrm>
      </p:grpSpPr>
      <p:pic>
        <p:nvPicPr>
          <p:cNvPr id="3" name="Picture 5" descr="PPT_Template_Autodesk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0863" y="2847975"/>
            <a:ext cx="54086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752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7"/>
            <a:ext cx="7886700" cy="1325563"/>
          </a:xfrm>
          <a:prstGeom prst="rect">
            <a:avLst/>
          </a:prstGeom>
        </p:spPr>
        <p:txBody>
          <a:bodyPr lIns="91435" tIns="45717" rIns="91435" bIns="45717"/>
          <a:lstStyle/>
          <a:p>
            <a:r>
              <a:rPr lang="ru-RU"/>
              <a:t>Образец заголовка</a:t>
            </a:r>
          </a:p>
        </p:txBody>
      </p:sp>
      <p:sp>
        <p:nvSpPr>
          <p:cNvPr id="3" name="Объект 2"/>
          <p:cNvSpPr>
            <a:spLocks noGrp="1"/>
          </p:cNvSpPr>
          <p:nvPr>
            <p:ph idx="1"/>
          </p:nvPr>
        </p:nvSpPr>
        <p:spPr>
          <a:xfrm>
            <a:off x="628651" y="1825625"/>
            <a:ext cx="7886700" cy="4351338"/>
          </a:xfrm>
          <a:prstGeom prst="rect">
            <a:avLst/>
          </a:prstGeom>
        </p:spPr>
        <p:txBody>
          <a:bodyPr lIns="91435" tIns="45717" rIns="91435"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628650" y="6356351"/>
            <a:ext cx="2057400" cy="365125"/>
          </a:xfrm>
          <a:prstGeom prst="rect">
            <a:avLst/>
          </a:prstGeom>
        </p:spPr>
        <p:txBody>
          <a:bodyPr lIns="91435" tIns="45717" rIns="91435" bIns="45717"/>
          <a:lstStyle/>
          <a:p>
            <a:pPr defTabSz="914348"/>
            <a:fld id="{6B1532FE-EDEF-4C4F-AA89-D0EEABF001D9}" type="datetimeFigureOut">
              <a:rPr lang="ru-RU">
                <a:solidFill>
                  <a:srgbClr val="000000"/>
                </a:solidFill>
              </a:rPr>
              <a:pPr defTabSz="914348"/>
              <a:t>14.07.2017</a:t>
            </a:fld>
            <a:endParaRPr lang="ru-RU">
              <a:solidFill>
                <a:srgbClr val="000000"/>
              </a:solidFill>
            </a:endParaRPr>
          </a:p>
        </p:txBody>
      </p:sp>
      <p:sp>
        <p:nvSpPr>
          <p:cNvPr id="5" name="Нижний колонтитул 4"/>
          <p:cNvSpPr>
            <a:spLocks noGrp="1"/>
          </p:cNvSpPr>
          <p:nvPr>
            <p:ph type="ftr" sz="quarter" idx="11"/>
          </p:nvPr>
        </p:nvSpPr>
        <p:spPr>
          <a:xfrm>
            <a:off x="3028951" y="6356351"/>
            <a:ext cx="3086100" cy="365125"/>
          </a:xfrm>
          <a:prstGeom prst="rect">
            <a:avLst/>
          </a:prstGeom>
        </p:spPr>
        <p:txBody>
          <a:bodyPr lIns="91435" tIns="45717" rIns="91435" bIns="45717"/>
          <a:lstStyle/>
          <a:p>
            <a:pPr defTabSz="914348"/>
            <a:endParaRPr lang="ru-RU">
              <a:solidFill>
                <a:srgbClr val="000000"/>
              </a:solidFill>
            </a:endParaRPr>
          </a:p>
        </p:txBody>
      </p:sp>
      <p:sp>
        <p:nvSpPr>
          <p:cNvPr id="6" name="Номер слайда 5"/>
          <p:cNvSpPr>
            <a:spLocks noGrp="1"/>
          </p:cNvSpPr>
          <p:nvPr>
            <p:ph type="sldNum" sz="quarter" idx="12"/>
          </p:nvPr>
        </p:nvSpPr>
        <p:spPr>
          <a:xfrm>
            <a:off x="6457951" y="6356351"/>
            <a:ext cx="2057400" cy="365125"/>
          </a:xfrm>
          <a:prstGeom prst="rect">
            <a:avLst/>
          </a:prstGeom>
        </p:spPr>
        <p:txBody>
          <a:bodyPr lIns="91435" tIns="45717" rIns="91435" bIns="45717"/>
          <a:lstStyle/>
          <a:p>
            <a:pPr defTabSz="914348"/>
            <a:fld id="{60532629-4832-40B8-94D6-6221C555475F}" type="slidenum">
              <a:rPr lang="ru-RU">
                <a:solidFill>
                  <a:srgbClr val="000000"/>
                </a:solidFill>
              </a:rPr>
              <a:pPr defTabSz="914348"/>
              <a:t>‹#›</a:t>
            </a:fld>
            <a:endParaRPr lang="ru-RU">
              <a:solidFill>
                <a:srgbClr val="000000"/>
              </a:solidFill>
            </a:endParaRPr>
          </a:p>
        </p:txBody>
      </p:sp>
    </p:spTree>
    <p:extLst>
      <p:ext uri="{BB962C8B-B14F-4D97-AF65-F5344CB8AC3E}">
        <p14:creationId xmlns:p14="http://schemas.microsoft.com/office/powerpoint/2010/main" val="31850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28650" y="6356351"/>
            <a:ext cx="2057400" cy="365125"/>
          </a:xfrm>
          <a:prstGeom prst="rect">
            <a:avLst/>
          </a:prstGeom>
        </p:spPr>
        <p:txBody>
          <a:bodyPr lIns="91435" tIns="45717" rIns="91435" bIns="45717"/>
          <a:lstStyle/>
          <a:p>
            <a:pPr defTabSz="914348"/>
            <a:fld id="{D43D2659-C056-422D-A1F6-8FEA8905B665}" type="datetimeFigureOut">
              <a:rPr lang="ru-RU">
                <a:solidFill>
                  <a:srgbClr val="000000"/>
                </a:solidFill>
              </a:rPr>
              <a:pPr defTabSz="914348"/>
              <a:t>14.07.2017</a:t>
            </a:fld>
            <a:endParaRPr lang="ru-RU">
              <a:solidFill>
                <a:srgbClr val="000000"/>
              </a:solidFill>
            </a:endParaRPr>
          </a:p>
        </p:txBody>
      </p:sp>
      <p:sp>
        <p:nvSpPr>
          <p:cNvPr id="3" name="Нижний колонтитул 2"/>
          <p:cNvSpPr>
            <a:spLocks noGrp="1"/>
          </p:cNvSpPr>
          <p:nvPr>
            <p:ph type="ftr" sz="quarter" idx="11"/>
          </p:nvPr>
        </p:nvSpPr>
        <p:spPr>
          <a:xfrm>
            <a:off x="3028951" y="6356351"/>
            <a:ext cx="3086100" cy="365125"/>
          </a:xfrm>
          <a:prstGeom prst="rect">
            <a:avLst/>
          </a:prstGeom>
        </p:spPr>
        <p:txBody>
          <a:bodyPr lIns="91435" tIns="45717" rIns="91435" bIns="45717"/>
          <a:lstStyle/>
          <a:p>
            <a:pPr defTabSz="914348"/>
            <a:endParaRPr lang="ru-RU">
              <a:solidFill>
                <a:srgbClr val="000000"/>
              </a:solidFill>
            </a:endParaRPr>
          </a:p>
        </p:txBody>
      </p:sp>
      <p:sp>
        <p:nvSpPr>
          <p:cNvPr id="4" name="Номер слайда 3"/>
          <p:cNvSpPr>
            <a:spLocks noGrp="1"/>
          </p:cNvSpPr>
          <p:nvPr>
            <p:ph type="sldNum" sz="quarter" idx="12"/>
          </p:nvPr>
        </p:nvSpPr>
        <p:spPr>
          <a:xfrm>
            <a:off x="6457951" y="6356351"/>
            <a:ext cx="2057400" cy="365125"/>
          </a:xfrm>
          <a:prstGeom prst="rect">
            <a:avLst/>
          </a:prstGeom>
        </p:spPr>
        <p:txBody>
          <a:bodyPr lIns="91435" tIns="45717" rIns="91435" bIns="45717"/>
          <a:lstStyle/>
          <a:p>
            <a:pPr defTabSz="914348"/>
            <a:fld id="{04E6C080-E631-42E7-B3B9-D95C7C7639F7}" type="slidenum">
              <a:rPr lang="ru-RU">
                <a:solidFill>
                  <a:srgbClr val="000000"/>
                </a:solidFill>
              </a:rPr>
              <a:pPr defTabSz="914348"/>
              <a:t>‹#›</a:t>
            </a:fld>
            <a:endParaRPr lang="ru-RU">
              <a:solidFill>
                <a:srgbClr val="000000"/>
              </a:solidFill>
            </a:endParaRPr>
          </a:p>
        </p:txBody>
      </p:sp>
    </p:spTree>
    <p:extLst>
      <p:ext uri="{BB962C8B-B14F-4D97-AF65-F5344CB8AC3E}">
        <p14:creationId xmlns:p14="http://schemas.microsoft.com/office/powerpoint/2010/main" val="2861911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383949" indent="-316753">
              <a:buClr>
                <a:schemeClr val="accent4"/>
              </a:buClr>
              <a:buSzPct val="100000"/>
              <a:buFont typeface="Wingdings" charset="2"/>
              <a:buChar char="§"/>
              <a:defRPr sz="2800" b="0">
                <a:solidFill>
                  <a:schemeClr val="tx1"/>
                </a:solidFill>
                <a:latin typeface="Arial"/>
                <a:cs typeface="Arial"/>
              </a:defRPr>
            </a:lvl1pPr>
            <a:lvl2pPr marL="831890" indent="-287958">
              <a:buClr>
                <a:schemeClr val="accent4"/>
              </a:buClr>
              <a:buSzPct val="100000"/>
              <a:buFont typeface="Wingdings" charset="2"/>
              <a:buChar char="§"/>
              <a:defRPr sz="2300" b="0">
                <a:solidFill>
                  <a:schemeClr val="tx1"/>
                </a:solidFill>
                <a:latin typeface="Arial"/>
                <a:cs typeface="Arial"/>
              </a:defRPr>
            </a:lvl2pPr>
            <a:lvl3pPr marL="1279829" indent="-259162">
              <a:buClr>
                <a:schemeClr val="accent4"/>
              </a:buClr>
              <a:buSzPct val="100000"/>
              <a:buFont typeface="Wingdings" charset="2"/>
              <a:buChar char="§"/>
              <a:defRPr sz="2000" b="0">
                <a:solidFill>
                  <a:schemeClr val="tx1"/>
                </a:solidFill>
                <a:latin typeface="Arial"/>
                <a:cs typeface="Arial"/>
              </a:defRPr>
            </a:lvl3pPr>
            <a:lvl4pPr marL="1791761" indent="-230366">
              <a:buClr>
                <a:schemeClr val="accent4"/>
              </a:buClr>
              <a:buSzPct val="100000"/>
              <a:buFont typeface="Wingdings" charset="2"/>
              <a:buChar char="§"/>
              <a:defRPr sz="1700" b="0">
                <a:solidFill>
                  <a:schemeClr val="tx1"/>
                </a:solidFill>
                <a:latin typeface="Arial"/>
                <a:cs typeface="Arial"/>
              </a:defRPr>
            </a:lvl4pPr>
            <a:lvl5pPr marL="2303692" indent="-201571">
              <a:buClr>
                <a:schemeClr val="accent4"/>
              </a:buClr>
              <a:buSzPct val="100000"/>
              <a:buFont typeface="Wingdings" charset="2"/>
              <a:buChar char="§"/>
              <a:defRPr sz="1500" b="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chemeClr val="accent4"/>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72655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0"/>
            <a:ext cx="9144000" cy="6321277"/>
          </a:xfrm>
          <a:prstGeom prst="rect">
            <a:avLst/>
          </a:prstGeom>
        </p:spPr>
        <p:txBody>
          <a:bodyPr lIns="64109" tIns="32053" rIns="64109" bIns="32053"/>
          <a:lstStyle/>
          <a:p>
            <a:pPr lvl="0"/>
            <a:r>
              <a:rPr lang="en-US"/>
              <a:t>Click to edit Master text styles</a:t>
            </a:r>
          </a:p>
        </p:txBody>
      </p:sp>
    </p:spTree>
    <p:extLst>
      <p:ext uri="{BB962C8B-B14F-4D97-AF65-F5344CB8AC3E}">
        <p14:creationId xmlns:p14="http://schemas.microsoft.com/office/powerpoint/2010/main" val="285946818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6" y="274644"/>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3" name="Content Placeholder 2"/>
          <p:cNvSpPr>
            <a:spLocks noGrp="1"/>
          </p:cNvSpPr>
          <p:nvPr>
            <p:ph idx="17"/>
          </p:nvPr>
        </p:nvSpPr>
        <p:spPr>
          <a:xfrm>
            <a:off x="457213" y="1417641"/>
            <a:ext cx="4040187" cy="4767282"/>
          </a:xfrm>
          <a:prstGeom prst="rect">
            <a:avLst/>
          </a:prstGeom>
        </p:spPr>
        <p:txBody>
          <a:bodyPr lIns="0" tIns="0" rIns="0" bIns="0">
            <a:noAutofit/>
          </a:bodyPr>
          <a:lstStyle>
            <a:lvl1pPr marL="428145" indent="-353212">
              <a:buClr>
                <a:schemeClr val="accent4"/>
              </a:buClr>
              <a:buSzPct val="100000"/>
              <a:buFont typeface="Wingdings" charset="2"/>
              <a:buChar char="§"/>
              <a:defRPr sz="3200" b="0"/>
            </a:lvl1pPr>
            <a:lvl2pPr marL="927646" indent="-321104">
              <a:buClr>
                <a:schemeClr val="accent4"/>
              </a:buClr>
              <a:buSzPct val="100000"/>
              <a:buFont typeface="Wingdings" charset="2"/>
              <a:buChar char="§"/>
              <a:defRPr sz="2500" b="0">
                <a:solidFill>
                  <a:schemeClr val="tx1"/>
                </a:solidFill>
              </a:defRPr>
            </a:lvl2pPr>
            <a:lvl3pPr marL="1427147" indent="-288993">
              <a:buClr>
                <a:schemeClr val="accent4"/>
              </a:buClr>
              <a:buSzPct val="100000"/>
              <a:buFont typeface="Wingdings" charset="2"/>
              <a:buChar char="§"/>
              <a:defRPr sz="2200" b="0"/>
            </a:lvl3pPr>
            <a:lvl4pPr marL="1998006" indent="-256885">
              <a:buClr>
                <a:schemeClr val="accent4"/>
              </a:buClr>
              <a:buSzPct val="100000"/>
              <a:buFont typeface="Wingdings" charset="2"/>
              <a:buChar char="§"/>
              <a:defRPr sz="1900" b="0"/>
            </a:lvl4pPr>
            <a:lvl5pPr marL="2568863" indent="-22476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26" y="1417645"/>
            <a:ext cx="4040187" cy="4767281"/>
          </a:xfrm>
          <a:prstGeom prst="rect">
            <a:avLst/>
          </a:prstGeom>
        </p:spPr>
        <p:txBody>
          <a:bodyPr lIns="0" tIns="0" rIns="0" bIns="0">
            <a:noAutofit/>
          </a:bodyPr>
          <a:lstStyle>
            <a:lvl1pPr marL="428145" indent="-353212">
              <a:buClr>
                <a:schemeClr val="accent4"/>
              </a:buClr>
              <a:buSzPct val="100000"/>
              <a:buFont typeface="Wingdings" charset="2"/>
              <a:buChar char="§"/>
              <a:defRPr sz="3200" b="0"/>
            </a:lvl1pPr>
            <a:lvl2pPr marL="927646" indent="-321104">
              <a:buClr>
                <a:schemeClr val="accent4"/>
              </a:buClr>
              <a:buSzPct val="100000"/>
              <a:buFont typeface="Wingdings" charset="2"/>
              <a:buChar char="§"/>
              <a:defRPr sz="2500" b="0">
                <a:solidFill>
                  <a:schemeClr val="tx1"/>
                </a:solidFill>
              </a:defRPr>
            </a:lvl2pPr>
            <a:lvl3pPr marL="1427147" indent="-288993">
              <a:buClr>
                <a:schemeClr val="accent4"/>
              </a:buClr>
              <a:buSzPct val="100000"/>
              <a:buFont typeface="Wingdings" charset="2"/>
              <a:buChar char="§"/>
              <a:defRPr sz="2200" b="0"/>
            </a:lvl3pPr>
            <a:lvl4pPr marL="1998006" indent="-256885">
              <a:buClr>
                <a:schemeClr val="accent4"/>
              </a:buClr>
              <a:buSzPct val="100000"/>
              <a:buFont typeface="Wingdings" charset="2"/>
              <a:buChar char="§"/>
              <a:defRPr sz="1900" b="0"/>
            </a:lvl4pPr>
            <a:lvl5pPr marL="2568863" indent="-224768">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09797" y="6605234"/>
            <a:ext cx="728497" cy="246221"/>
          </a:xfrm>
          <a:prstGeom prst="rect">
            <a:avLst/>
          </a:prstGeom>
          <a:noFill/>
        </p:spPr>
        <p:txBody>
          <a:bodyPr wrap="square" lIns="0" tIns="0" rIns="0" bIns="0" rtlCol="0">
            <a:spAutoFit/>
          </a:bodyPr>
          <a:lstStyle/>
          <a:p>
            <a:r>
              <a:rPr lang="en-US" sz="800" b="0" i="0" dirty="0">
                <a:solidFill>
                  <a:schemeClr val="tx1">
                    <a:lumMod val="65000"/>
                    <a:lumOff val="35000"/>
                  </a:schemeClr>
                </a:solidFill>
                <a:latin typeface="Frutiger Next LT W1G"/>
                <a:cs typeface="Frutiger Next LT W1G"/>
              </a:rPr>
              <a:t>© 2013 Autodesk</a:t>
            </a:r>
          </a:p>
        </p:txBody>
      </p:sp>
    </p:spTree>
    <p:extLst>
      <p:ext uri="{BB962C8B-B14F-4D97-AF65-F5344CB8AC3E}">
        <p14:creationId xmlns:p14="http://schemas.microsoft.com/office/powerpoint/2010/main" val="3050928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a:prstGeom prst="rect">
            <a:avLst/>
          </a:prstGeom>
        </p:spPr>
        <p:txBody>
          <a:bodyPr anchor="t"/>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722313" y="3852863"/>
            <a:ext cx="6135687" cy="163353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085BDE75-0188-4B28-9618-C874DC4541C9}" type="datetimeFigureOut">
              <a:rPr lang="uk-UA" smtClean="0"/>
              <a:t>14.07.2017</a:t>
            </a:fld>
            <a:endParaRPr lang="uk-UA"/>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uk-UA"/>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38BB1C69-13EA-4038-BB18-E21F0CC8052A}" type="slidenum">
              <a:rPr lang="uk-UA" smtClean="0"/>
              <a:t>‹#›</a:t>
            </a:fld>
            <a:endParaRPr lang="uk-UA"/>
          </a:p>
        </p:txBody>
      </p:sp>
    </p:spTree>
    <p:extLst>
      <p:ext uri="{BB962C8B-B14F-4D97-AF65-F5344CB8AC3E}">
        <p14:creationId xmlns:p14="http://schemas.microsoft.com/office/powerpoint/2010/main" val="3590882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820073"/>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64206" tIns="32103" rIns="64206" bIns="32103" rtlCol="0" anchor="ctr"/>
          <a:lstStyle/>
          <a:p>
            <a:pPr algn="ctr" defTabSz="570706" fontAlgn="auto">
              <a:spcBef>
                <a:spcPts val="0"/>
              </a:spcBef>
              <a:spcAft>
                <a:spcPts val="0"/>
              </a:spcAft>
            </a:pPr>
            <a:endParaRPr lang="en-US" sz="2200">
              <a:solidFill>
                <a:srgbClr val="FFFFFF"/>
              </a:solidFill>
            </a:endParaRPr>
          </a:p>
        </p:txBody>
      </p:sp>
      <p:sp>
        <p:nvSpPr>
          <p:cNvPr id="4" name="Text Placeholder 2"/>
          <p:cNvSpPr>
            <a:spLocks noGrp="1"/>
          </p:cNvSpPr>
          <p:nvPr>
            <p:ph type="body" sz="quarter" idx="10" hasCustomPrompt="1"/>
          </p:nvPr>
        </p:nvSpPr>
        <p:spPr>
          <a:xfrm>
            <a:off x="457202" y="2432353"/>
            <a:ext cx="5397358" cy="1205087"/>
          </a:xfrm>
          <a:prstGeom prst="rect">
            <a:avLst/>
          </a:prstGeom>
        </p:spPr>
        <p:txBody>
          <a:bodyPr lIns="0" tIns="0" rIns="0" bIns="0">
            <a:noAutofit/>
          </a:bodyPr>
          <a:lstStyle>
            <a:lvl1pPr marL="0" indent="0">
              <a:spcBef>
                <a:spcPts val="0"/>
              </a:spcBef>
              <a:buNone/>
              <a:defRPr sz="3400" b="1" baseline="0">
                <a:solidFill>
                  <a:schemeClr val="accent4"/>
                </a:solidFill>
              </a:defRPr>
            </a:lvl1pPr>
          </a:lstStyle>
          <a:p>
            <a:r>
              <a:rPr lang="en-US" sz="3200" dirty="0"/>
              <a:t>Main title can extend over one or two lines</a:t>
            </a:r>
          </a:p>
        </p:txBody>
      </p:sp>
      <p:sp>
        <p:nvSpPr>
          <p:cNvPr id="5" name="Text Placeholder 4"/>
          <p:cNvSpPr>
            <a:spLocks noGrp="1"/>
          </p:cNvSpPr>
          <p:nvPr>
            <p:ph type="body" sz="quarter" idx="12" hasCustomPrompt="1"/>
          </p:nvPr>
        </p:nvSpPr>
        <p:spPr>
          <a:xfrm>
            <a:off x="457203" y="3869531"/>
            <a:ext cx="5397356" cy="387255"/>
          </a:xfrm>
          <a:prstGeom prst="rect">
            <a:avLst/>
          </a:prstGeom>
        </p:spPr>
        <p:txBody>
          <a:bodyPr lIns="0" tIns="0" rIns="0" bIns="0">
            <a:noAutofit/>
          </a:bodyPr>
          <a:lstStyle>
            <a:lvl1pPr marL="0" indent="0">
              <a:spcBef>
                <a:spcPts val="0"/>
              </a:spcBef>
              <a:buNone/>
              <a:defRPr sz="2200" b="0" baseline="0">
                <a:solidFill>
                  <a:srgbClr val="000000"/>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2" y="4256787"/>
            <a:ext cx="5397358" cy="315214"/>
          </a:xfrm>
          <a:prstGeom prst="rect">
            <a:avLst/>
          </a:prstGeom>
        </p:spPr>
        <p:txBody>
          <a:bodyPr lIns="0" tIns="0" rIns="0" bIns="0">
            <a:noAutofit/>
          </a:bodyPr>
          <a:lstStyle>
            <a:lvl1pPr marL="0" indent="0">
              <a:spcBef>
                <a:spcPts val="0"/>
              </a:spcBef>
              <a:buNone/>
              <a:defRPr sz="1700" b="0" baseline="0">
                <a:solidFill>
                  <a:srgbClr val="000000"/>
                </a:solidFill>
              </a:defRPr>
            </a:lvl1pPr>
          </a:lstStyle>
          <a:p>
            <a:pPr lvl="0"/>
            <a:r>
              <a:rPr lang="en-US" dirty="0"/>
              <a:t>Presenter Title</a:t>
            </a:r>
          </a:p>
        </p:txBody>
      </p:sp>
      <p:sp>
        <p:nvSpPr>
          <p:cNvPr id="7" name="Text Placeholder 15"/>
          <p:cNvSpPr>
            <a:spLocks noGrp="1"/>
          </p:cNvSpPr>
          <p:nvPr>
            <p:ph type="body" sz="quarter" idx="14" hasCustomPrompt="1"/>
          </p:nvPr>
        </p:nvSpPr>
        <p:spPr>
          <a:xfrm>
            <a:off x="457202" y="2117130"/>
            <a:ext cx="5397358" cy="315214"/>
          </a:xfrm>
          <a:prstGeom prst="rect">
            <a:avLst/>
          </a:prstGeom>
        </p:spPr>
        <p:txBody>
          <a:bodyPr lIns="0" tIns="0" rIns="0" bIns="0">
            <a:noAutofit/>
          </a:bodyPr>
          <a:lstStyle>
            <a:lvl1pPr marL="0" indent="0">
              <a:spcBef>
                <a:spcPts val="0"/>
              </a:spcBef>
              <a:buNone/>
              <a:defRPr sz="1700" b="1" baseline="0">
                <a:solidFill>
                  <a:schemeClr val="accent4"/>
                </a:solidFill>
              </a:defRPr>
            </a:lvl1pPr>
          </a:lstStyle>
          <a:p>
            <a:pPr lvl="0"/>
            <a:r>
              <a:rPr lang="en-US" dirty="0"/>
              <a:t>Event name 2013</a:t>
            </a:r>
          </a:p>
        </p:txBody>
      </p:sp>
      <p:pic>
        <p:nvPicPr>
          <p:cNvPr id="9" name="Picture 8"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511583"/>
            <a:ext cx="9144000" cy="374742"/>
          </a:xfrm>
          <a:prstGeom prst="rect">
            <a:avLst/>
          </a:prstGeom>
        </p:spPr>
      </p:pic>
      <p:sp>
        <p:nvSpPr>
          <p:cNvPr id="11" name="TextBox 10"/>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911823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Chapter Titl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4" y="6483258"/>
            <a:ext cx="9144000" cy="374742"/>
          </a:xfrm>
          <a:prstGeom prst="rect">
            <a:avLst/>
          </a:prstGeom>
        </p:spPr>
      </p:pic>
      <p:sp>
        <p:nvSpPr>
          <p:cNvPr id="2" name="Title 1"/>
          <p:cNvSpPr>
            <a:spLocks noGrp="1"/>
          </p:cNvSpPr>
          <p:nvPr>
            <p:ph type="title" hasCustomPrompt="1"/>
          </p:nvPr>
        </p:nvSpPr>
        <p:spPr>
          <a:xfrm>
            <a:off x="894" y="2153450"/>
            <a:ext cx="9143106" cy="2371725"/>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577829" algn="l">
              <a:defRPr sz="4200" baseline="0"/>
            </a:lvl1pPr>
          </a:lstStyle>
          <a:p>
            <a:r>
              <a:rPr lang="en-US" dirty="0"/>
              <a:t>Section/chapter title slide</a:t>
            </a:r>
          </a:p>
        </p:txBody>
      </p:sp>
      <p:sp>
        <p:nvSpPr>
          <p:cNvPr id="9" name="Text Placeholder 9"/>
          <p:cNvSpPr>
            <a:spLocks noGrp="1"/>
          </p:cNvSpPr>
          <p:nvPr>
            <p:ph type="body" sz="quarter" idx="11" hasCustomPrompt="1"/>
          </p:nvPr>
        </p:nvSpPr>
        <p:spPr>
          <a:xfrm>
            <a:off x="109782" y="6008415"/>
            <a:ext cx="8902680" cy="348587"/>
          </a:xfrm>
          <a:prstGeom prst="rect">
            <a:avLst/>
          </a:prstGeom>
        </p:spPr>
        <p:txBody>
          <a:bodyPr vert="horz" lIns="0" tIns="0" rIns="0" bIns="0" anchor="b" anchorCtr="0"/>
          <a:lstStyle>
            <a:lvl1pPr marL="0" indent="0">
              <a:buNone/>
              <a:defRPr sz="800" baseline="0">
                <a:solidFill>
                  <a:srgbClr val="595959"/>
                </a:solidFill>
              </a:defRPr>
            </a:lvl1pPr>
          </a:lstStyle>
          <a:p>
            <a:pPr lvl="0"/>
            <a:r>
              <a:rPr lang="en-US" dirty="0"/>
              <a:t>Image credit line goes here</a:t>
            </a:r>
          </a:p>
        </p:txBody>
      </p:sp>
      <p:sp>
        <p:nvSpPr>
          <p:cNvPr id="7" name="TextBox 6"/>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77054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F093479-DCA4-436A-B390-830A317A1FDE}" type="datetime1">
              <a:rPr lang="ru-RU" smtClean="0"/>
              <a:pPr/>
              <a:t>14.07.2017</a:t>
            </a:fld>
            <a:endParaRPr lang="ru-RU"/>
          </a:p>
        </p:txBody>
      </p:sp>
      <p:sp>
        <p:nvSpPr>
          <p:cNvPr id="6" name="Нижний колонтитул 5"/>
          <p:cNvSpPr>
            <a:spLocks noGrp="1"/>
          </p:cNvSpPr>
          <p:nvPr>
            <p:ph type="ftr" sz="quarter" idx="11"/>
          </p:nvPr>
        </p:nvSpPr>
        <p:spPr/>
        <p:txBody>
          <a:bodyPr/>
          <a:lstStyle/>
          <a:p>
            <a:r>
              <a:rPr lang="ru-RU"/>
              <a:t>ООО "Инфотех" Разработка презентации Анатолий Чуприн</a:t>
            </a:r>
          </a:p>
        </p:txBody>
      </p:sp>
      <p:sp>
        <p:nvSpPr>
          <p:cNvPr id="7" name="Номер слайда 6"/>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428030" indent="-353120">
              <a:buClr>
                <a:schemeClr val="accent4"/>
              </a:buClr>
              <a:buSzPct val="100000"/>
              <a:buFont typeface="Wingdings" charset="2"/>
              <a:buChar char="§"/>
              <a:defRPr sz="3200" b="0"/>
            </a:lvl1pPr>
            <a:lvl2pPr marL="927396" indent="-321018">
              <a:buClr>
                <a:schemeClr val="accent4"/>
              </a:buClr>
              <a:buSzPct val="100000"/>
              <a:buFont typeface="Wingdings" charset="2"/>
              <a:buChar char="§"/>
              <a:defRPr sz="2500" b="0">
                <a:solidFill>
                  <a:schemeClr val="tx1"/>
                </a:solidFill>
              </a:defRPr>
            </a:lvl2pPr>
            <a:lvl3pPr marL="1426763" indent="-288916">
              <a:buClr>
                <a:schemeClr val="accent4"/>
              </a:buClr>
              <a:buSzPct val="100000"/>
              <a:buFont typeface="Wingdings" charset="2"/>
              <a:buChar char="§"/>
              <a:defRPr sz="2200" b="0"/>
            </a:lvl3pPr>
            <a:lvl4pPr marL="1997466" indent="-256813">
              <a:buClr>
                <a:schemeClr val="accent4"/>
              </a:buClr>
              <a:buSzPct val="100000"/>
              <a:buFont typeface="Wingdings" charset="2"/>
              <a:buChar char="§"/>
              <a:defRPr sz="1900" b="0"/>
            </a:lvl4pPr>
            <a:lvl5pPr marL="2568173" indent="-224711">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Tree>
    <p:extLst>
      <p:ext uri="{BB962C8B-B14F-4D97-AF65-F5344CB8AC3E}">
        <p14:creationId xmlns:p14="http://schemas.microsoft.com/office/powerpoint/2010/main" val="155726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3" name="Content Placeholder 2"/>
          <p:cNvSpPr>
            <a:spLocks noGrp="1"/>
          </p:cNvSpPr>
          <p:nvPr>
            <p:ph idx="17"/>
          </p:nvPr>
        </p:nvSpPr>
        <p:spPr>
          <a:xfrm>
            <a:off x="457205" y="1417641"/>
            <a:ext cx="4040187" cy="4767282"/>
          </a:xfrm>
          <a:prstGeom prst="rect">
            <a:avLst/>
          </a:prstGeom>
        </p:spPr>
        <p:txBody>
          <a:bodyPr lIns="0" tIns="0" rIns="0" bIns="0">
            <a:noAutofit/>
          </a:bodyPr>
          <a:lstStyle>
            <a:lvl1pPr marL="428030" indent="-353120">
              <a:buClr>
                <a:schemeClr val="accent4"/>
              </a:buClr>
              <a:buSzPct val="100000"/>
              <a:buFont typeface="Wingdings" charset="2"/>
              <a:buChar char="§"/>
              <a:defRPr sz="3200" b="0"/>
            </a:lvl1pPr>
            <a:lvl2pPr marL="927396" indent="-321018">
              <a:buClr>
                <a:schemeClr val="accent4"/>
              </a:buClr>
              <a:buSzPct val="100000"/>
              <a:buFont typeface="Wingdings" charset="2"/>
              <a:buChar char="§"/>
              <a:defRPr sz="2500" b="0">
                <a:solidFill>
                  <a:schemeClr val="tx1"/>
                </a:solidFill>
              </a:defRPr>
            </a:lvl2pPr>
            <a:lvl3pPr marL="1426763" indent="-288916">
              <a:buClr>
                <a:schemeClr val="accent4"/>
              </a:buClr>
              <a:buSzPct val="100000"/>
              <a:buFont typeface="Wingdings" charset="2"/>
              <a:buChar char="§"/>
              <a:defRPr sz="2200" b="0"/>
            </a:lvl3pPr>
            <a:lvl4pPr marL="1997466" indent="-256813">
              <a:buClr>
                <a:schemeClr val="accent4"/>
              </a:buClr>
              <a:buSzPct val="100000"/>
              <a:buFont typeface="Wingdings" charset="2"/>
              <a:buChar char="§"/>
              <a:defRPr sz="1900" b="0"/>
            </a:lvl4pPr>
            <a:lvl5pPr marL="2568173" indent="-224711">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17" y="1417648"/>
            <a:ext cx="4040187" cy="4767281"/>
          </a:xfrm>
          <a:prstGeom prst="rect">
            <a:avLst/>
          </a:prstGeom>
        </p:spPr>
        <p:txBody>
          <a:bodyPr lIns="0" tIns="0" rIns="0" bIns="0">
            <a:noAutofit/>
          </a:bodyPr>
          <a:lstStyle>
            <a:lvl1pPr marL="428030" indent="-353120">
              <a:buClr>
                <a:schemeClr val="accent4"/>
              </a:buClr>
              <a:buSzPct val="100000"/>
              <a:buFont typeface="Wingdings" charset="2"/>
              <a:buChar char="§"/>
              <a:defRPr sz="3200" b="0"/>
            </a:lvl1pPr>
            <a:lvl2pPr marL="927396" indent="-321018">
              <a:buClr>
                <a:schemeClr val="accent4"/>
              </a:buClr>
              <a:buSzPct val="100000"/>
              <a:buFont typeface="Wingdings" charset="2"/>
              <a:buChar char="§"/>
              <a:defRPr sz="2500" b="0">
                <a:solidFill>
                  <a:schemeClr val="tx1"/>
                </a:solidFill>
              </a:defRPr>
            </a:lvl2pPr>
            <a:lvl3pPr marL="1426763" indent="-288916">
              <a:buClr>
                <a:schemeClr val="accent4"/>
              </a:buClr>
              <a:buSzPct val="100000"/>
              <a:buFont typeface="Wingdings" charset="2"/>
              <a:buChar char="§"/>
              <a:defRPr sz="2200" b="0"/>
            </a:lvl3pPr>
            <a:lvl4pPr marL="1997466" indent="-256813">
              <a:buClr>
                <a:schemeClr val="accent4"/>
              </a:buClr>
              <a:buSzPct val="100000"/>
              <a:buFont typeface="Wingdings" charset="2"/>
              <a:buChar char="§"/>
              <a:defRPr sz="1900" b="0"/>
            </a:lvl4pPr>
            <a:lvl5pPr marL="2568173" indent="-224711">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156399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w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12"/>
            <a:ext cx="9144000" cy="6184921"/>
          </a:xfrm>
          <a:prstGeom prst="rect">
            <a:avLst/>
          </a:prstGeom>
        </p:spPr>
        <p:txBody>
          <a:bodyPr lIns="0" tIns="0" rIns="0" bIns="0" anchor="ctr" anchorCtr="1">
            <a:normAutofit/>
          </a:bodyPr>
          <a:lstStyle>
            <a:lvl1pPr marL="0" indent="0" algn="ctr">
              <a:spcBef>
                <a:spcPts val="0"/>
              </a:spcBef>
              <a:buNone/>
              <a:defRPr sz="9800" b="1" i="0">
                <a:solidFill>
                  <a:srgbClr val="1B58A8"/>
                </a:solidFill>
                <a:latin typeface="Frutiger Next LT W1G"/>
                <a:cs typeface="Frutiger Next LT W1G"/>
              </a:defRPr>
            </a:lvl1pPr>
          </a:lstStyle>
          <a:p>
            <a:pPr lvl="0"/>
            <a:r>
              <a:rPr lang="en-US" dirty="0"/>
              <a:t>Keyword</a:t>
            </a:r>
          </a:p>
        </p:txBody>
      </p:sp>
      <p:sp>
        <p:nvSpPr>
          <p:cNvPr id="4" name="TextBox 3"/>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1181332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70" y="1417651"/>
            <a:ext cx="4040232" cy="2160739"/>
          </a:xfrm>
          <a:prstGeom prst="rect">
            <a:avLst/>
          </a:prstGeom>
        </p:spPr>
        <p:txBody>
          <a:bodyPr vert="horz" lIns="64206" tIns="32103" rIns="64206" bIns="32103"/>
          <a:lstStyle>
            <a:lvl1pPr marL="0" indent="0">
              <a:buClr>
                <a:schemeClr val="accent4"/>
              </a:buClr>
              <a:buNone/>
              <a:defRPr/>
            </a:lvl1pPr>
          </a:lstStyle>
          <a:p>
            <a:endParaRPr lang="en-US" dirty="0"/>
          </a:p>
        </p:txBody>
      </p:sp>
      <p:sp>
        <p:nvSpPr>
          <p:cNvPr id="1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7" name="Text Placeholder 16"/>
          <p:cNvSpPr>
            <a:spLocks noGrp="1"/>
          </p:cNvSpPr>
          <p:nvPr>
            <p:ph type="body" sz="quarter" idx="14" hasCustomPrompt="1"/>
          </p:nvPr>
        </p:nvSpPr>
        <p:spPr>
          <a:xfrm>
            <a:off x="4646570" y="3578380"/>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2" name="Content Placeholder 2"/>
          <p:cNvSpPr>
            <a:spLocks noGrp="1"/>
          </p:cNvSpPr>
          <p:nvPr>
            <p:ph idx="17"/>
          </p:nvPr>
        </p:nvSpPr>
        <p:spPr>
          <a:xfrm>
            <a:off x="457205" y="1417641"/>
            <a:ext cx="4040187" cy="4767282"/>
          </a:xfrm>
          <a:prstGeom prst="rect">
            <a:avLst/>
          </a:prstGeom>
        </p:spPr>
        <p:txBody>
          <a:bodyPr lIns="0" tIns="0" rIns="0" bIns="0">
            <a:noAutofit/>
          </a:bodyPr>
          <a:lstStyle>
            <a:lvl1pPr marL="428030" indent="-353120">
              <a:buClr>
                <a:schemeClr val="accent4"/>
              </a:buClr>
              <a:buSzPct val="100000"/>
              <a:buFont typeface="Wingdings" charset="2"/>
              <a:buChar char="§"/>
              <a:defRPr sz="3200" b="0"/>
            </a:lvl1pPr>
            <a:lvl2pPr marL="927396" indent="-321018">
              <a:buClr>
                <a:schemeClr val="accent4"/>
              </a:buClr>
              <a:buSzPct val="100000"/>
              <a:buFont typeface="Wingdings" charset="2"/>
              <a:buChar char="§"/>
              <a:defRPr sz="2500" b="0">
                <a:solidFill>
                  <a:schemeClr val="tx1"/>
                </a:solidFill>
              </a:defRPr>
            </a:lvl2pPr>
            <a:lvl3pPr marL="1426763" indent="-288916">
              <a:buClr>
                <a:schemeClr val="accent4"/>
              </a:buClr>
              <a:buSzPct val="100000"/>
              <a:buFont typeface="Wingdings" charset="2"/>
              <a:buChar char="§"/>
              <a:defRPr sz="2200" b="0"/>
            </a:lvl3pPr>
            <a:lvl4pPr marL="1997466" indent="-256813">
              <a:buClr>
                <a:schemeClr val="accent4"/>
              </a:buClr>
              <a:buSzPct val="100000"/>
              <a:buFont typeface="Wingdings" charset="2"/>
              <a:buChar char="§"/>
              <a:defRPr sz="1900" b="0"/>
            </a:lvl4pPr>
            <a:lvl5pPr marL="2568173" indent="-224711">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646570" y="3852677"/>
            <a:ext cx="4040232" cy="2160739"/>
          </a:xfrm>
          <a:prstGeom prst="rect">
            <a:avLst/>
          </a:prstGeom>
        </p:spPr>
        <p:txBody>
          <a:bodyPr vert="horz" lIns="64206" tIns="32103" rIns="64206" bIns="32103"/>
          <a:lstStyle>
            <a:lvl1pPr marL="0" indent="0">
              <a:buClr>
                <a:schemeClr val="accent4"/>
              </a:buClr>
              <a:buNone/>
              <a:defRPr/>
            </a:lvl1pPr>
          </a:lstStyle>
          <a:p>
            <a:endParaRPr lang="en-US" dirty="0"/>
          </a:p>
        </p:txBody>
      </p:sp>
      <p:sp>
        <p:nvSpPr>
          <p:cNvPr id="14" name="Text Placeholder 16"/>
          <p:cNvSpPr>
            <a:spLocks noGrp="1"/>
          </p:cNvSpPr>
          <p:nvPr>
            <p:ph type="body" sz="quarter" idx="19" hasCustomPrompt="1"/>
          </p:nvPr>
        </p:nvSpPr>
        <p:spPr>
          <a:xfrm>
            <a:off x="4646570" y="6013407"/>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0" name="TextBox 9"/>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064547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Full Screen with Credit Lin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483258"/>
            <a:ext cx="9144000" cy="374742"/>
          </a:xfrm>
          <a:prstGeom prst="rect">
            <a:avLst/>
          </a:prstGeom>
        </p:spPr>
      </p:pic>
      <p:sp>
        <p:nvSpPr>
          <p:cNvPr id="10" name="Text Placeholder 9"/>
          <p:cNvSpPr>
            <a:spLocks noGrp="1"/>
          </p:cNvSpPr>
          <p:nvPr>
            <p:ph type="body" sz="quarter" idx="11" hasCustomPrompt="1"/>
          </p:nvPr>
        </p:nvSpPr>
        <p:spPr>
          <a:xfrm>
            <a:off x="109782" y="6008415"/>
            <a:ext cx="8902680" cy="348587"/>
          </a:xfrm>
          <a:prstGeom prst="rect">
            <a:avLst/>
          </a:prstGeom>
        </p:spPr>
        <p:txBody>
          <a:bodyPr vert="horz" lIns="0" tIns="0" rIns="0" bIns="0" anchor="b" anchorCtr="0"/>
          <a:lstStyle>
            <a:lvl1pPr marL="0" indent="0">
              <a:buNone/>
              <a:defRPr lang="en-US" sz="800" smtClean="0"/>
            </a:lvl1pPr>
          </a:lstStyle>
          <a:p>
            <a:pPr lvl="0"/>
            <a:r>
              <a:rPr lang="en-US" dirty="0"/>
              <a:t>Image courtesy of Castro Mello Architects</a:t>
            </a:r>
          </a:p>
        </p:txBody>
      </p:sp>
      <p:sp>
        <p:nvSpPr>
          <p:cNvPr id="6" name="TextBox 5"/>
          <p:cNvSpPr txBox="1"/>
          <p:nvPr userDrawn="1"/>
        </p:nvSpPr>
        <p:spPr>
          <a:xfrm>
            <a:off x="109785" y="6605233"/>
            <a:ext cx="728497" cy="24622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2420031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09782" y="5799670"/>
            <a:ext cx="8923546" cy="703310"/>
          </a:xfrm>
          <a:prstGeom prst="rect">
            <a:avLst/>
          </a:prstGeom>
        </p:spPr>
        <p:txBody>
          <a:bodyPr vert="horz" lIns="0" tIns="0" rIns="0" bIns="0" anchor="b" anchorCtr="0"/>
          <a:lstStyle>
            <a:lvl1pPr marL="0" indent="0">
              <a:buNone/>
              <a:defRPr sz="800" kern="0" spc="-7">
                <a:solidFill>
                  <a:srgbClr val="595959"/>
                </a:solidFill>
              </a:defRPr>
            </a:lvl1pPr>
          </a:lstStyle>
          <a:p>
            <a:r>
              <a:rPr lang="en-US" dirty="0"/>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p:txBody>
      </p:sp>
      <p:sp>
        <p:nvSpPr>
          <p:cNvPr id="8" name="TextBox 7"/>
          <p:cNvSpPr txBox="1"/>
          <p:nvPr userDrawn="1"/>
        </p:nvSpPr>
        <p:spPr>
          <a:xfrm>
            <a:off x="109785" y="6605230"/>
            <a:ext cx="1969821" cy="123111"/>
          </a:xfrm>
          <a:prstGeom prst="rect">
            <a:avLst/>
          </a:prstGeom>
          <a:noFill/>
        </p:spPr>
        <p:txBody>
          <a:bodyPr wrap="square" lIns="0" tIns="0" rIns="0" bIns="0" rtlCol="0">
            <a:spAutoFit/>
          </a:bodyPr>
          <a:lstStyle/>
          <a:p>
            <a:pPr defTabSz="570706" fontAlgn="auto">
              <a:spcBef>
                <a:spcPts val="0"/>
              </a:spcBef>
              <a:spcAft>
                <a:spcPts val="0"/>
              </a:spcAft>
            </a:pPr>
            <a:r>
              <a:rPr lang="en-US" sz="800" dirty="0">
                <a:solidFill>
                  <a:srgbClr val="000000">
                    <a:lumMod val="65000"/>
                    <a:lumOff val="35000"/>
                  </a:srgbClr>
                </a:solidFill>
                <a:latin typeface="Frutiger Next LT W1G"/>
                <a:ea typeface="+mn-ea"/>
                <a:cs typeface="Frutiger Next LT W1G"/>
              </a:rPr>
              <a:t>© 2013 Autodesk, Inc. All rights reserved.</a:t>
            </a:r>
          </a:p>
        </p:txBody>
      </p:sp>
      <p:pic>
        <p:nvPicPr>
          <p:cNvPr id="6" name="Picture 5" descr="PPT_Template_Autodesk_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21478" y="2847655"/>
            <a:ext cx="5408750" cy="883751"/>
          </a:xfrm>
          <a:prstGeom prst="rect">
            <a:avLst/>
          </a:prstGeom>
        </p:spPr>
      </p:pic>
    </p:spTree>
    <p:extLst>
      <p:ext uri="{BB962C8B-B14F-4D97-AF65-F5344CB8AC3E}">
        <p14:creationId xmlns:p14="http://schemas.microsoft.com/office/powerpoint/2010/main" val="1607990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8787"/>
            <a:ext cx="8266176" cy="996229"/>
          </a:xfrm>
          <a:prstGeom prst="rect">
            <a:avLst/>
          </a:prstGeom>
        </p:spPr>
        <p:txBody>
          <a:bodyPr lIns="91348" tIns="45670" rIns="91348" bIns="45670"/>
          <a:lstStyle/>
          <a:p>
            <a:r>
              <a:rPr lang="en-US"/>
              <a:t>Click to edit Master title style</a:t>
            </a:r>
          </a:p>
        </p:txBody>
      </p:sp>
    </p:spTree>
    <p:extLst>
      <p:ext uri="{BB962C8B-B14F-4D97-AF65-F5344CB8AC3E}">
        <p14:creationId xmlns:p14="http://schemas.microsoft.com/office/powerpoint/2010/main" val="138430259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60" y="256043"/>
            <a:ext cx="8266176" cy="996229"/>
          </a:xfrm>
          <a:prstGeom prst="rect">
            <a:avLst/>
          </a:prstGeom>
        </p:spPr>
        <p:txBody>
          <a:bodyPr lIns="91348" tIns="45670" rIns="91348" bIns="45670"/>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7260" y="1508760"/>
            <a:ext cx="8266176" cy="4709160"/>
          </a:xfrm>
          <a:prstGeom prst="rect">
            <a:avLst/>
          </a:prstGeom>
        </p:spPr>
        <p:txBody>
          <a:bodyPr lIns="91348" tIns="45670" rIns="91348" bIns="456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696408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60" y="256043"/>
            <a:ext cx="8266176" cy="996229"/>
          </a:xfrm>
          <a:prstGeom prst="rect">
            <a:avLst/>
          </a:prstGeom>
        </p:spPr>
        <p:txBody>
          <a:bodyPr lIns="91348" tIns="45670" rIns="91348" bIns="45670"/>
          <a:lstStyle/>
          <a:p>
            <a:r>
              <a:rPr lang="en-US"/>
              <a:t>Click to edit Master title style</a:t>
            </a:r>
          </a:p>
        </p:txBody>
      </p:sp>
      <p:sp>
        <p:nvSpPr>
          <p:cNvPr id="8" name="Content Placeholder 8"/>
          <p:cNvSpPr>
            <a:spLocks noGrp="1"/>
          </p:cNvSpPr>
          <p:nvPr>
            <p:ph sz="quarter" idx="10"/>
          </p:nvPr>
        </p:nvSpPr>
        <p:spPr>
          <a:xfrm>
            <a:off x="424133" y="1510412"/>
            <a:ext cx="4067808" cy="4711198"/>
          </a:xfrm>
          <a:prstGeom prst="rect">
            <a:avLst/>
          </a:prstGeom>
        </p:spPr>
        <p:txBody>
          <a:bodyPr lIns="91348" tIns="45670" rIns="91348" bIns="4567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0"/>
          <p:cNvSpPr>
            <a:spLocks noGrp="1"/>
          </p:cNvSpPr>
          <p:nvPr>
            <p:ph sz="quarter" idx="11"/>
          </p:nvPr>
        </p:nvSpPr>
        <p:spPr>
          <a:xfrm>
            <a:off x="4625552" y="1510417"/>
            <a:ext cx="4069950" cy="4713341"/>
          </a:xfrm>
          <a:prstGeom prst="rect">
            <a:avLst/>
          </a:prstGeom>
        </p:spPr>
        <p:txBody>
          <a:bodyPr lIns="91348" tIns="45670" rIns="91348" bIns="456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50476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6137" y="2130167"/>
            <a:ext cx="7771731" cy="1470687"/>
          </a:xfrm>
          <a:prstGeom prst="rect">
            <a:avLst/>
          </a:prstGeom>
        </p:spPr>
        <p:txBody>
          <a:bodyPr lIns="91303" tIns="45649" rIns="91303" bIns="45649"/>
          <a:lstStyle/>
          <a:p>
            <a:r>
              <a:rPr lang="ru-RU"/>
              <a:t>Образец заголовка</a:t>
            </a:r>
          </a:p>
        </p:txBody>
      </p:sp>
      <p:sp>
        <p:nvSpPr>
          <p:cNvPr id="3" name="Подзаголовок 2"/>
          <p:cNvSpPr>
            <a:spLocks noGrp="1"/>
          </p:cNvSpPr>
          <p:nvPr>
            <p:ph type="subTitle" idx="1"/>
          </p:nvPr>
        </p:nvSpPr>
        <p:spPr>
          <a:xfrm>
            <a:off x="1371162" y="3886519"/>
            <a:ext cx="6401693" cy="1751881"/>
          </a:xfrm>
          <a:prstGeom prst="rect">
            <a:avLst/>
          </a:prstGeom>
        </p:spPr>
        <p:txBody>
          <a:bodyPr lIns="91303" tIns="45649" rIns="91303" bIns="45649"/>
          <a:lstStyle>
            <a:lvl1pPr marL="0" indent="0" algn="ctr">
              <a:buNone/>
              <a:defRPr/>
            </a:lvl1pPr>
            <a:lvl2pPr marL="320838" indent="0" algn="ctr">
              <a:buNone/>
              <a:defRPr/>
            </a:lvl2pPr>
            <a:lvl3pPr marL="641676" indent="0" algn="ctr">
              <a:buNone/>
              <a:defRPr/>
            </a:lvl3pPr>
            <a:lvl4pPr marL="962514" indent="0" algn="ctr">
              <a:buNone/>
              <a:defRPr/>
            </a:lvl4pPr>
            <a:lvl5pPr marL="1283352" indent="0" algn="ctr">
              <a:buNone/>
              <a:defRPr/>
            </a:lvl5pPr>
            <a:lvl6pPr marL="1604189" indent="0" algn="ctr">
              <a:buNone/>
              <a:defRPr/>
            </a:lvl6pPr>
            <a:lvl7pPr marL="1925026" indent="0" algn="ctr">
              <a:buNone/>
              <a:defRPr/>
            </a:lvl7pPr>
            <a:lvl8pPr marL="2245862" indent="0" algn="ctr">
              <a:buNone/>
              <a:defRPr/>
            </a:lvl8pPr>
            <a:lvl9pPr marL="2566698" indent="0" algn="ctr">
              <a:buNone/>
              <a:defRPr/>
            </a:lvl9pPr>
          </a:lstStyle>
          <a:p>
            <a:r>
              <a:rPr lang="ru-RU"/>
              <a:t>Образец подзаголовка</a:t>
            </a:r>
          </a:p>
        </p:txBody>
      </p:sp>
    </p:spTree>
    <p:extLst>
      <p:ext uri="{BB962C8B-B14F-4D97-AF65-F5344CB8AC3E}">
        <p14:creationId xmlns:p14="http://schemas.microsoft.com/office/powerpoint/2010/main" val="366241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528DFED-1EC3-4567-91F4-E3580B8E59B5}" type="datetime1">
              <a:rPr lang="ru-RU" smtClean="0"/>
              <a:pPr/>
              <a:t>14.07.2017</a:t>
            </a:fld>
            <a:endParaRPr lang="ru-RU"/>
          </a:p>
        </p:txBody>
      </p:sp>
      <p:sp>
        <p:nvSpPr>
          <p:cNvPr id="8" name="Нижний колонтитул 7"/>
          <p:cNvSpPr>
            <a:spLocks noGrp="1"/>
          </p:cNvSpPr>
          <p:nvPr>
            <p:ph type="ftr" sz="quarter" idx="11"/>
          </p:nvPr>
        </p:nvSpPr>
        <p:spPr/>
        <p:txBody>
          <a:bodyPr/>
          <a:lstStyle/>
          <a:p>
            <a:r>
              <a:rPr lang="ru-RU"/>
              <a:t>ООО "Инфотех" Разработка презентации Анатолий Чуприн</a:t>
            </a:r>
          </a:p>
        </p:txBody>
      </p:sp>
      <p:sp>
        <p:nvSpPr>
          <p:cNvPr id="9" name="Номер слайда 8"/>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Пустой слайд">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2000" y="96819"/>
            <a:ext cx="7920000" cy="540000"/>
          </a:xfrm>
          <a:prstGeom prst="rect">
            <a:avLst/>
          </a:prstGeom>
        </p:spPr>
        <p:txBody>
          <a:bodyPr lIns="91404" tIns="45702" rIns="91404" bIns="45702"/>
          <a:lstStyle/>
          <a:p>
            <a:r>
              <a:rPr lang="ru-RU"/>
              <a:t>Образец заголовка</a:t>
            </a:r>
          </a:p>
        </p:txBody>
      </p:sp>
      <p:sp>
        <p:nvSpPr>
          <p:cNvPr id="6" name="Номер слайда 5"/>
          <p:cNvSpPr>
            <a:spLocks noGrp="1"/>
          </p:cNvSpPr>
          <p:nvPr>
            <p:ph type="sldNum" sz="quarter" idx="4"/>
          </p:nvPr>
        </p:nvSpPr>
        <p:spPr>
          <a:xfrm>
            <a:off x="8628978" y="6641790"/>
            <a:ext cx="515022" cy="180000"/>
          </a:xfrm>
          <a:prstGeom prst="rect">
            <a:avLst/>
          </a:prstGeom>
          <a:ln>
            <a:noFill/>
            <a:prstDash val="dash"/>
          </a:ln>
        </p:spPr>
        <p:txBody>
          <a:bodyPr vert="horz" lIns="91404" tIns="45702" rIns="91404" bIns="45702" rtlCol="0" anchor="ctr"/>
          <a:lstStyle>
            <a:lvl1pPr algn="ctr">
              <a:defRPr sz="1000" b="1" i="1">
                <a:solidFill>
                  <a:schemeClr val="tx1"/>
                </a:solidFill>
              </a:defRPr>
            </a:lvl1pPr>
          </a:lstStyle>
          <a:p>
            <a:pPr defTabSz="913693" fontAlgn="auto">
              <a:spcBef>
                <a:spcPts val="0"/>
              </a:spcBef>
              <a:spcAft>
                <a:spcPts val="0"/>
              </a:spcAft>
            </a:pPr>
            <a:fld id="{1AD85287-DFD3-47C3-8272-F88586EBF020}" type="slidenum">
              <a:rPr lang="ru-RU" smtClean="0">
                <a:solidFill>
                  <a:srgbClr val="000000"/>
                </a:solidFill>
                <a:latin typeface="Calibri"/>
                <a:ea typeface="+mn-ea"/>
                <a:cs typeface="+mn-cs"/>
              </a:rPr>
              <a:pPr defTabSz="913693" fontAlgn="auto">
                <a:spcBef>
                  <a:spcPts val="0"/>
                </a:spcBef>
                <a:spcAft>
                  <a:spcPts val="0"/>
                </a:spcAft>
              </a:pPr>
              <a:t>‹#›</a:t>
            </a:fld>
            <a:r>
              <a:rPr lang="en-US">
                <a:solidFill>
                  <a:srgbClr val="000000"/>
                </a:solidFill>
                <a:latin typeface="Calibri"/>
                <a:ea typeface="+mn-ea"/>
                <a:cs typeface="+mn-cs"/>
              </a:rPr>
              <a:t> </a:t>
            </a:r>
            <a:r>
              <a:rPr lang="en-US" sz="800" b="0" i="0">
                <a:solidFill>
                  <a:srgbClr val="000000"/>
                </a:solidFill>
                <a:latin typeface="Calibri"/>
                <a:ea typeface="+mn-ea"/>
                <a:cs typeface="+mn-cs"/>
                <a:sym typeface="Wingdings 3" panose="05040102010807070707" pitchFamily="18" charset="2"/>
              </a:rPr>
              <a:t></a:t>
            </a:r>
            <a:endParaRPr lang="ru-RU" b="0" i="0" dirty="0">
              <a:solidFill>
                <a:srgbClr val="000000"/>
              </a:solidFill>
              <a:latin typeface="Calibri"/>
              <a:ea typeface="+mn-ea"/>
              <a:cs typeface="+mn-cs"/>
            </a:endParaRPr>
          </a:p>
        </p:txBody>
      </p:sp>
      <p:sp>
        <p:nvSpPr>
          <p:cNvPr id="4" name="TextBox 3"/>
          <p:cNvSpPr txBox="1"/>
          <p:nvPr userDrawn="1"/>
        </p:nvSpPr>
        <p:spPr>
          <a:xfrm>
            <a:off x="3947747" y="6364795"/>
            <a:ext cx="1822670" cy="276963"/>
          </a:xfrm>
          <a:prstGeom prst="rect">
            <a:avLst/>
          </a:prstGeom>
          <a:noFill/>
        </p:spPr>
        <p:txBody>
          <a:bodyPr wrap="none" lIns="91404" tIns="45702" rIns="91404" bIns="45702" rtlCol="0">
            <a:spAutoFit/>
          </a:bodyPr>
          <a:lstStyle/>
          <a:p>
            <a:pPr defTabSz="913693" fontAlgn="auto">
              <a:spcBef>
                <a:spcPts val="0"/>
              </a:spcBef>
              <a:spcAft>
                <a:spcPts val="0"/>
              </a:spcAft>
            </a:pPr>
            <a:r>
              <a:rPr lang="en-US" sz="1200" dirty="0">
                <a:solidFill>
                  <a:srgbClr val="000000"/>
                </a:solidFill>
                <a:latin typeface="Calibri"/>
                <a:ea typeface="+mn-ea"/>
                <a:cs typeface="Times New Roman" panose="02020603050405020304" pitchFamily="18" charset="0"/>
              </a:rPr>
              <a:t>© </a:t>
            </a:r>
            <a:r>
              <a:rPr lang="en-US" sz="1200" dirty="0">
                <a:solidFill>
                  <a:srgbClr val="000000"/>
                </a:solidFill>
                <a:latin typeface="Calibri"/>
                <a:ea typeface="+mn-ea"/>
                <a:cs typeface="+mn-cs"/>
              </a:rPr>
              <a:t>CONCURATOR LLC 2014</a:t>
            </a:r>
            <a:endParaRPr lang="ru-RU" sz="1200" dirty="0">
              <a:solidFill>
                <a:srgbClr val="000000"/>
              </a:solidFill>
              <a:latin typeface="Calibri"/>
              <a:ea typeface="+mn-ea"/>
              <a:cs typeface="+mn-cs"/>
            </a:endParaRPr>
          </a:p>
        </p:txBody>
      </p:sp>
    </p:spTree>
    <p:extLst>
      <p:ext uri="{BB962C8B-B14F-4D97-AF65-F5344CB8AC3E}">
        <p14:creationId xmlns:p14="http://schemas.microsoft.com/office/powerpoint/2010/main" val="258542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2200">
                <a:solidFill>
                  <a:srgbClr val="0696D7"/>
                </a:solidFill>
                <a:latin typeface="+mj-lt"/>
              </a:defRPr>
            </a:lvl1pPr>
          </a:lstStyle>
          <a:p>
            <a:r>
              <a:rPr lang="ru-RU" smtClean="0"/>
              <a:t>Образец заголовка</a:t>
            </a:r>
            <a:endParaRPr lang="en-US"/>
          </a:p>
        </p:txBody>
      </p:sp>
    </p:spTree>
    <p:extLst>
      <p:ext uri="{BB962C8B-B14F-4D97-AF65-F5344CB8AC3E}">
        <p14:creationId xmlns:p14="http://schemas.microsoft.com/office/powerpoint/2010/main" val="30715910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i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820073"/>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64230" tIns="32113" rIns="64230" bIns="32113" rtlCol="0" anchor="ctr"/>
          <a:lstStyle/>
          <a:p>
            <a:pPr algn="ctr" defTabSz="570923"/>
            <a:endParaRPr lang="en-US" sz="2200">
              <a:solidFill>
                <a:srgbClr val="FFFFFF"/>
              </a:solidFill>
            </a:endParaRPr>
          </a:p>
        </p:txBody>
      </p:sp>
      <p:sp>
        <p:nvSpPr>
          <p:cNvPr id="4" name="Text Placeholder 2"/>
          <p:cNvSpPr>
            <a:spLocks noGrp="1"/>
          </p:cNvSpPr>
          <p:nvPr>
            <p:ph type="body" sz="quarter" idx="10" hasCustomPrompt="1"/>
          </p:nvPr>
        </p:nvSpPr>
        <p:spPr>
          <a:xfrm>
            <a:off x="457204" y="2432353"/>
            <a:ext cx="5397358" cy="1205087"/>
          </a:xfrm>
          <a:prstGeom prst="rect">
            <a:avLst/>
          </a:prstGeom>
        </p:spPr>
        <p:txBody>
          <a:bodyPr lIns="0" tIns="0" rIns="0" bIns="0">
            <a:noAutofit/>
          </a:bodyPr>
          <a:lstStyle>
            <a:lvl1pPr marL="0" indent="0">
              <a:spcBef>
                <a:spcPts val="0"/>
              </a:spcBef>
              <a:buNone/>
              <a:defRPr sz="3400" b="1" baseline="0">
                <a:solidFill>
                  <a:schemeClr val="accent4"/>
                </a:solidFill>
              </a:defRPr>
            </a:lvl1pPr>
          </a:lstStyle>
          <a:p>
            <a:r>
              <a:rPr lang="en-US" sz="3200" dirty="0"/>
              <a:t>Main title can extend over one or two lines</a:t>
            </a:r>
          </a:p>
        </p:txBody>
      </p:sp>
      <p:sp>
        <p:nvSpPr>
          <p:cNvPr id="5" name="Text Placeholder 4"/>
          <p:cNvSpPr>
            <a:spLocks noGrp="1"/>
          </p:cNvSpPr>
          <p:nvPr>
            <p:ph type="body" sz="quarter" idx="12" hasCustomPrompt="1"/>
          </p:nvPr>
        </p:nvSpPr>
        <p:spPr>
          <a:xfrm>
            <a:off x="457203" y="3869531"/>
            <a:ext cx="5397356" cy="387255"/>
          </a:xfrm>
          <a:prstGeom prst="rect">
            <a:avLst/>
          </a:prstGeom>
        </p:spPr>
        <p:txBody>
          <a:bodyPr lIns="0" tIns="0" rIns="0" bIns="0">
            <a:noAutofit/>
          </a:bodyPr>
          <a:lstStyle>
            <a:lvl1pPr marL="0" indent="0">
              <a:spcBef>
                <a:spcPts val="0"/>
              </a:spcBef>
              <a:buNone/>
              <a:defRPr sz="2200" b="0" baseline="0">
                <a:solidFill>
                  <a:srgbClr val="000000"/>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4" y="4256786"/>
            <a:ext cx="5397358" cy="315214"/>
          </a:xfrm>
          <a:prstGeom prst="rect">
            <a:avLst/>
          </a:prstGeom>
        </p:spPr>
        <p:txBody>
          <a:bodyPr lIns="0" tIns="0" rIns="0" bIns="0">
            <a:noAutofit/>
          </a:bodyPr>
          <a:lstStyle>
            <a:lvl1pPr marL="0" indent="0">
              <a:spcBef>
                <a:spcPts val="0"/>
              </a:spcBef>
              <a:buNone/>
              <a:defRPr sz="1700" b="0" baseline="0">
                <a:solidFill>
                  <a:srgbClr val="000000"/>
                </a:solidFill>
              </a:defRPr>
            </a:lvl1pPr>
          </a:lstStyle>
          <a:p>
            <a:pPr lvl="0"/>
            <a:r>
              <a:rPr lang="en-US" dirty="0"/>
              <a:t>Presenter Title</a:t>
            </a:r>
          </a:p>
        </p:txBody>
      </p:sp>
      <p:sp>
        <p:nvSpPr>
          <p:cNvPr id="7" name="Text Placeholder 15"/>
          <p:cNvSpPr>
            <a:spLocks noGrp="1"/>
          </p:cNvSpPr>
          <p:nvPr>
            <p:ph type="body" sz="quarter" idx="14" hasCustomPrompt="1"/>
          </p:nvPr>
        </p:nvSpPr>
        <p:spPr>
          <a:xfrm>
            <a:off x="457204" y="2117130"/>
            <a:ext cx="5397358" cy="315214"/>
          </a:xfrm>
          <a:prstGeom prst="rect">
            <a:avLst/>
          </a:prstGeom>
        </p:spPr>
        <p:txBody>
          <a:bodyPr lIns="0" tIns="0" rIns="0" bIns="0">
            <a:noAutofit/>
          </a:bodyPr>
          <a:lstStyle>
            <a:lvl1pPr marL="0" indent="0">
              <a:spcBef>
                <a:spcPts val="0"/>
              </a:spcBef>
              <a:buNone/>
              <a:defRPr sz="1700" b="1" baseline="0">
                <a:solidFill>
                  <a:schemeClr val="accent4"/>
                </a:solidFill>
              </a:defRPr>
            </a:lvl1pPr>
          </a:lstStyle>
          <a:p>
            <a:pPr lvl="0"/>
            <a:r>
              <a:rPr lang="en-US" dirty="0"/>
              <a:t>Event name 2013</a:t>
            </a:r>
          </a:p>
        </p:txBody>
      </p:sp>
      <p:pic>
        <p:nvPicPr>
          <p:cNvPr id="9" name="Picture 8"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511583"/>
            <a:ext cx="9144000" cy="374742"/>
          </a:xfrm>
          <a:prstGeom prst="rect">
            <a:avLst/>
          </a:prstGeom>
        </p:spPr>
      </p:pic>
      <p:sp>
        <p:nvSpPr>
          <p:cNvPr id="11" name="TextBox 10"/>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513985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Chapter Titl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4" y="6483258"/>
            <a:ext cx="9144000" cy="374742"/>
          </a:xfrm>
          <a:prstGeom prst="rect">
            <a:avLst/>
          </a:prstGeom>
        </p:spPr>
      </p:pic>
      <p:sp>
        <p:nvSpPr>
          <p:cNvPr id="2" name="Title 1"/>
          <p:cNvSpPr>
            <a:spLocks noGrp="1"/>
          </p:cNvSpPr>
          <p:nvPr>
            <p:ph type="title" hasCustomPrompt="1"/>
          </p:nvPr>
        </p:nvSpPr>
        <p:spPr>
          <a:xfrm>
            <a:off x="894" y="2153448"/>
            <a:ext cx="9143106" cy="2371725"/>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578050" algn="l">
              <a:defRPr sz="4200" baseline="0"/>
            </a:lvl1pPr>
          </a:lstStyle>
          <a:p>
            <a:r>
              <a:rPr lang="en-US" dirty="0"/>
              <a:t>Section/chapter title slide</a:t>
            </a:r>
          </a:p>
        </p:txBody>
      </p:sp>
      <p:sp>
        <p:nvSpPr>
          <p:cNvPr id="9" name="Text Placeholder 9"/>
          <p:cNvSpPr>
            <a:spLocks noGrp="1"/>
          </p:cNvSpPr>
          <p:nvPr>
            <p:ph type="body" sz="quarter" idx="11" hasCustomPrompt="1"/>
          </p:nvPr>
        </p:nvSpPr>
        <p:spPr>
          <a:xfrm>
            <a:off x="109784" y="6008410"/>
            <a:ext cx="8902680" cy="348587"/>
          </a:xfrm>
          <a:prstGeom prst="rect">
            <a:avLst/>
          </a:prstGeom>
        </p:spPr>
        <p:txBody>
          <a:bodyPr vert="horz" lIns="0" tIns="0" rIns="0" bIns="0" anchor="b" anchorCtr="0"/>
          <a:lstStyle>
            <a:lvl1pPr marL="0" indent="0">
              <a:buNone/>
              <a:defRPr sz="800" baseline="0">
                <a:solidFill>
                  <a:srgbClr val="595959"/>
                </a:solidFill>
              </a:defRPr>
            </a:lvl1pPr>
          </a:lstStyle>
          <a:p>
            <a:pPr lvl="0"/>
            <a:r>
              <a:rPr lang="en-US" dirty="0"/>
              <a:t>Image credit line goes here</a:t>
            </a:r>
          </a:p>
        </p:txBody>
      </p:sp>
      <p:sp>
        <p:nvSpPr>
          <p:cNvPr id="7" name="TextBox 6"/>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1271537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428193" indent="-353252">
              <a:buClr>
                <a:schemeClr val="accent4"/>
              </a:buClr>
              <a:buSzPct val="100000"/>
              <a:buFont typeface="Wingdings" charset="2"/>
              <a:buChar char="§"/>
              <a:defRPr sz="3200" b="0"/>
            </a:lvl1pPr>
            <a:lvl2pPr marL="927750" indent="-321140">
              <a:buClr>
                <a:schemeClr val="accent4"/>
              </a:buClr>
              <a:buSzPct val="100000"/>
              <a:buFont typeface="Wingdings" charset="2"/>
              <a:buChar char="§"/>
              <a:defRPr sz="2500" b="0">
                <a:solidFill>
                  <a:schemeClr val="tx1"/>
                </a:solidFill>
              </a:defRPr>
            </a:lvl2pPr>
            <a:lvl3pPr marL="1427307" indent="-289025">
              <a:buClr>
                <a:schemeClr val="accent4"/>
              </a:buClr>
              <a:buSzPct val="100000"/>
              <a:buFont typeface="Wingdings" charset="2"/>
              <a:buChar char="§"/>
              <a:defRPr sz="2200" b="0"/>
            </a:lvl3pPr>
            <a:lvl4pPr marL="1998230" indent="-256913">
              <a:buClr>
                <a:schemeClr val="accent4"/>
              </a:buClr>
              <a:buSzPct val="100000"/>
              <a:buFont typeface="Wingdings" charset="2"/>
              <a:buChar char="§"/>
              <a:defRPr sz="1900" b="0"/>
            </a:lvl4pPr>
            <a:lvl5pPr marL="2569151" indent="-224794">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4" y="274642"/>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Tree>
    <p:extLst>
      <p:ext uri="{BB962C8B-B14F-4D97-AF65-F5344CB8AC3E}">
        <p14:creationId xmlns:p14="http://schemas.microsoft.com/office/powerpoint/2010/main" val="3387763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4" y="274642"/>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3" name="Content Placeholder 2"/>
          <p:cNvSpPr>
            <a:spLocks noGrp="1"/>
          </p:cNvSpPr>
          <p:nvPr>
            <p:ph idx="17"/>
          </p:nvPr>
        </p:nvSpPr>
        <p:spPr>
          <a:xfrm>
            <a:off x="457212" y="1417641"/>
            <a:ext cx="4040187" cy="4767282"/>
          </a:xfrm>
          <a:prstGeom prst="rect">
            <a:avLst/>
          </a:prstGeom>
        </p:spPr>
        <p:txBody>
          <a:bodyPr lIns="0" tIns="0" rIns="0" bIns="0">
            <a:noAutofit/>
          </a:bodyPr>
          <a:lstStyle>
            <a:lvl1pPr marL="428193" indent="-353252">
              <a:buClr>
                <a:schemeClr val="accent4"/>
              </a:buClr>
              <a:buSzPct val="100000"/>
              <a:buFont typeface="Wingdings" charset="2"/>
              <a:buChar char="§"/>
              <a:defRPr sz="3200" b="0"/>
            </a:lvl1pPr>
            <a:lvl2pPr marL="927750" indent="-321140">
              <a:buClr>
                <a:schemeClr val="accent4"/>
              </a:buClr>
              <a:buSzPct val="100000"/>
              <a:buFont typeface="Wingdings" charset="2"/>
              <a:buChar char="§"/>
              <a:defRPr sz="2500" b="0">
                <a:solidFill>
                  <a:schemeClr val="tx1"/>
                </a:solidFill>
              </a:defRPr>
            </a:lvl2pPr>
            <a:lvl3pPr marL="1427307" indent="-289025">
              <a:buClr>
                <a:schemeClr val="accent4"/>
              </a:buClr>
              <a:buSzPct val="100000"/>
              <a:buFont typeface="Wingdings" charset="2"/>
              <a:buChar char="§"/>
              <a:defRPr sz="2200" b="0"/>
            </a:lvl3pPr>
            <a:lvl4pPr marL="1998230" indent="-256913">
              <a:buClr>
                <a:schemeClr val="accent4"/>
              </a:buClr>
              <a:buSzPct val="100000"/>
              <a:buFont typeface="Wingdings" charset="2"/>
              <a:buChar char="§"/>
              <a:defRPr sz="1900" b="0"/>
            </a:lvl4pPr>
            <a:lvl5pPr marL="2569151" indent="-224794">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23" y="1417642"/>
            <a:ext cx="4040187" cy="4767281"/>
          </a:xfrm>
          <a:prstGeom prst="rect">
            <a:avLst/>
          </a:prstGeom>
        </p:spPr>
        <p:txBody>
          <a:bodyPr lIns="0" tIns="0" rIns="0" bIns="0">
            <a:noAutofit/>
          </a:bodyPr>
          <a:lstStyle>
            <a:lvl1pPr marL="428193" indent="-353252">
              <a:buClr>
                <a:schemeClr val="accent4"/>
              </a:buClr>
              <a:buSzPct val="100000"/>
              <a:buFont typeface="Wingdings" charset="2"/>
              <a:buChar char="§"/>
              <a:defRPr sz="3200" b="0"/>
            </a:lvl1pPr>
            <a:lvl2pPr marL="927750" indent="-321140">
              <a:buClr>
                <a:schemeClr val="accent4"/>
              </a:buClr>
              <a:buSzPct val="100000"/>
              <a:buFont typeface="Wingdings" charset="2"/>
              <a:buChar char="§"/>
              <a:defRPr sz="2500" b="0">
                <a:solidFill>
                  <a:schemeClr val="tx1"/>
                </a:solidFill>
              </a:defRPr>
            </a:lvl2pPr>
            <a:lvl3pPr marL="1427307" indent="-289025">
              <a:buClr>
                <a:schemeClr val="accent4"/>
              </a:buClr>
              <a:buSzPct val="100000"/>
              <a:buFont typeface="Wingdings" charset="2"/>
              <a:buChar char="§"/>
              <a:defRPr sz="2200" b="0"/>
            </a:lvl3pPr>
            <a:lvl4pPr marL="1998230" indent="-256913">
              <a:buClr>
                <a:schemeClr val="accent4"/>
              </a:buClr>
              <a:buSzPct val="100000"/>
              <a:buFont typeface="Wingdings" charset="2"/>
              <a:buChar char="§"/>
              <a:defRPr sz="1900" b="0"/>
            </a:lvl4pPr>
            <a:lvl5pPr marL="2569151" indent="-224794">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2366297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w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12"/>
            <a:ext cx="9144000" cy="6184921"/>
          </a:xfrm>
          <a:prstGeom prst="rect">
            <a:avLst/>
          </a:prstGeom>
        </p:spPr>
        <p:txBody>
          <a:bodyPr lIns="0" tIns="0" rIns="0" bIns="0" anchor="ctr" anchorCtr="1">
            <a:normAutofit/>
          </a:bodyPr>
          <a:lstStyle>
            <a:lvl1pPr marL="0" indent="0" algn="ctr">
              <a:spcBef>
                <a:spcPts val="0"/>
              </a:spcBef>
              <a:buNone/>
              <a:defRPr sz="9800" b="1" i="0">
                <a:solidFill>
                  <a:srgbClr val="1B58A8"/>
                </a:solidFill>
                <a:latin typeface="Frutiger Next LT W1G"/>
                <a:cs typeface="Frutiger Next LT W1G"/>
              </a:defRPr>
            </a:lvl1pPr>
          </a:lstStyle>
          <a:p>
            <a:pPr lvl="0"/>
            <a:r>
              <a:rPr lang="en-US" dirty="0"/>
              <a:t>Keyword</a:t>
            </a:r>
          </a:p>
        </p:txBody>
      </p:sp>
      <p:sp>
        <p:nvSpPr>
          <p:cNvPr id="4" name="TextBox 3"/>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1245940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70" y="1417651"/>
            <a:ext cx="4040232" cy="2160739"/>
          </a:xfrm>
          <a:prstGeom prst="rect">
            <a:avLst/>
          </a:prstGeom>
        </p:spPr>
        <p:txBody>
          <a:bodyPr vert="horz" lIns="64230" tIns="32113" rIns="64230" bIns="32113"/>
          <a:lstStyle>
            <a:lvl1pPr marL="0" indent="0">
              <a:buClr>
                <a:schemeClr val="accent4"/>
              </a:buClr>
              <a:buNone/>
              <a:defRPr/>
            </a:lvl1pPr>
          </a:lstStyle>
          <a:p>
            <a:endParaRPr lang="en-US" dirty="0"/>
          </a:p>
        </p:txBody>
      </p:sp>
      <p:sp>
        <p:nvSpPr>
          <p:cNvPr id="15" name="Title 1"/>
          <p:cNvSpPr>
            <a:spLocks noGrp="1"/>
          </p:cNvSpPr>
          <p:nvPr>
            <p:ph type="title"/>
          </p:nvPr>
        </p:nvSpPr>
        <p:spPr>
          <a:xfrm>
            <a:off x="457204" y="274642"/>
            <a:ext cx="8229600" cy="1143000"/>
          </a:xfrm>
          <a:prstGeom prst="rect">
            <a:avLst/>
          </a:prstGeom>
        </p:spPr>
        <p:txBody>
          <a:bodyPr lIns="0" tIns="0" rIns="0" bIns="0" anchor="t" anchorCtr="0">
            <a:noAutofit/>
          </a:bodyPr>
          <a:lstStyle>
            <a:lvl1pPr algn="l">
              <a:defRPr sz="3200">
                <a:solidFill>
                  <a:srgbClr val="1B58A8"/>
                </a:solidFill>
              </a:defRPr>
            </a:lvl1pPr>
          </a:lstStyle>
          <a:p>
            <a:r>
              <a:rPr lang="en-US" dirty="0"/>
              <a:t>Click to edit Master title style</a:t>
            </a:r>
          </a:p>
        </p:txBody>
      </p:sp>
      <p:sp>
        <p:nvSpPr>
          <p:cNvPr id="17" name="Text Placeholder 16"/>
          <p:cNvSpPr>
            <a:spLocks noGrp="1"/>
          </p:cNvSpPr>
          <p:nvPr>
            <p:ph type="body" sz="quarter" idx="14" hasCustomPrompt="1"/>
          </p:nvPr>
        </p:nvSpPr>
        <p:spPr>
          <a:xfrm>
            <a:off x="4646570" y="3578382"/>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2" name="Content Placeholder 2"/>
          <p:cNvSpPr>
            <a:spLocks noGrp="1"/>
          </p:cNvSpPr>
          <p:nvPr>
            <p:ph idx="17"/>
          </p:nvPr>
        </p:nvSpPr>
        <p:spPr>
          <a:xfrm>
            <a:off x="457212" y="1417641"/>
            <a:ext cx="4040187" cy="4767282"/>
          </a:xfrm>
          <a:prstGeom prst="rect">
            <a:avLst/>
          </a:prstGeom>
        </p:spPr>
        <p:txBody>
          <a:bodyPr lIns="0" tIns="0" rIns="0" bIns="0">
            <a:noAutofit/>
          </a:bodyPr>
          <a:lstStyle>
            <a:lvl1pPr marL="428193" indent="-353252">
              <a:buClr>
                <a:schemeClr val="accent4"/>
              </a:buClr>
              <a:buSzPct val="100000"/>
              <a:buFont typeface="Wingdings" charset="2"/>
              <a:buChar char="§"/>
              <a:defRPr sz="3200" b="0"/>
            </a:lvl1pPr>
            <a:lvl2pPr marL="927750" indent="-321140">
              <a:buClr>
                <a:schemeClr val="accent4"/>
              </a:buClr>
              <a:buSzPct val="100000"/>
              <a:buFont typeface="Wingdings" charset="2"/>
              <a:buChar char="§"/>
              <a:defRPr sz="2500" b="0">
                <a:solidFill>
                  <a:schemeClr val="tx1"/>
                </a:solidFill>
              </a:defRPr>
            </a:lvl2pPr>
            <a:lvl3pPr marL="1427307" indent="-289025">
              <a:buClr>
                <a:schemeClr val="accent4"/>
              </a:buClr>
              <a:buSzPct val="100000"/>
              <a:buFont typeface="Wingdings" charset="2"/>
              <a:buChar char="§"/>
              <a:defRPr sz="2200" b="0"/>
            </a:lvl3pPr>
            <a:lvl4pPr marL="1998230" indent="-256913">
              <a:buClr>
                <a:schemeClr val="accent4"/>
              </a:buClr>
              <a:buSzPct val="100000"/>
              <a:buFont typeface="Wingdings" charset="2"/>
              <a:buChar char="§"/>
              <a:defRPr sz="1900" b="0"/>
            </a:lvl4pPr>
            <a:lvl5pPr marL="2569151" indent="-224794">
              <a:buClr>
                <a:schemeClr val="accent4"/>
              </a:buClr>
              <a:buSzPct val="100000"/>
              <a:buFont typeface="Wingdings" charset="2"/>
              <a:buChar char="§"/>
              <a:defRPr sz="17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646570" y="3852677"/>
            <a:ext cx="4040232" cy="2160739"/>
          </a:xfrm>
          <a:prstGeom prst="rect">
            <a:avLst/>
          </a:prstGeom>
        </p:spPr>
        <p:txBody>
          <a:bodyPr vert="horz" lIns="64230" tIns="32113" rIns="64230" bIns="32113"/>
          <a:lstStyle>
            <a:lvl1pPr marL="0" indent="0">
              <a:buClr>
                <a:schemeClr val="accent4"/>
              </a:buClr>
              <a:buNone/>
              <a:defRPr/>
            </a:lvl1pPr>
          </a:lstStyle>
          <a:p>
            <a:endParaRPr lang="en-US" dirty="0"/>
          </a:p>
        </p:txBody>
      </p:sp>
      <p:sp>
        <p:nvSpPr>
          <p:cNvPr id="14" name="Text Placeholder 16"/>
          <p:cNvSpPr>
            <a:spLocks noGrp="1"/>
          </p:cNvSpPr>
          <p:nvPr>
            <p:ph type="body" sz="quarter" idx="19" hasCustomPrompt="1"/>
          </p:nvPr>
        </p:nvSpPr>
        <p:spPr>
          <a:xfrm>
            <a:off x="4646570" y="6013407"/>
            <a:ext cx="4040232" cy="173214"/>
          </a:xfrm>
          <a:prstGeom prst="rect">
            <a:avLst/>
          </a:prstGeom>
        </p:spPr>
        <p:txBody>
          <a:bodyPr vert="horz" lIns="0" tIns="0" rIns="0" bIns="0"/>
          <a:lstStyle>
            <a:lvl1pPr marL="0" indent="0">
              <a:buNone/>
              <a:defRPr sz="800" baseline="0">
                <a:solidFill>
                  <a:srgbClr val="595959"/>
                </a:solidFill>
              </a:defRPr>
            </a:lvl1pPr>
          </a:lstStyle>
          <a:p>
            <a:pPr lvl="0"/>
            <a:r>
              <a:rPr lang="en-US" dirty="0"/>
              <a:t>Image credit line goes here</a:t>
            </a:r>
          </a:p>
        </p:txBody>
      </p:sp>
      <p:sp>
        <p:nvSpPr>
          <p:cNvPr id="10" name="TextBox 9"/>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2872519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Full Screen with Credit Lin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PPT_Template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483258"/>
            <a:ext cx="9144000" cy="374742"/>
          </a:xfrm>
          <a:prstGeom prst="rect">
            <a:avLst/>
          </a:prstGeom>
        </p:spPr>
      </p:pic>
      <p:sp>
        <p:nvSpPr>
          <p:cNvPr id="10" name="Text Placeholder 9"/>
          <p:cNvSpPr>
            <a:spLocks noGrp="1"/>
          </p:cNvSpPr>
          <p:nvPr>
            <p:ph type="body" sz="quarter" idx="11" hasCustomPrompt="1"/>
          </p:nvPr>
        </p:nvSpPr>
        <p:spPr>
          <a:xfrm>
            <a:off x="109784" y="6008410"/>
            <a:ext cx="8902680" cy="348587"/>
          </a:xfrm>
          <a:prstGeom prst="rect">
            <a:avLst/>
          </a:prstGeom>
        </p:spPr>
        <p:txBody>
          <a:bodyPr vert="horz" lIns="0" tIns="0" rIns="0" bIns="0" anchor="b" anchorCtr="0"/>
          <a:lstStyle>
            <a:lvl1pPr marL="0" indent="0">
              <a:buNone/>
              <a:defRPr lang="en-US" sz="800" smtClean="0"/>
            </a:lvl1pPr>
          </a:lstStyle>
          <a:p>
            <a:pPr lvl="0"/>
            <a:r>
              <a:rPr lang="en-US" dirty="0"/>
              <a:t>Image courtesy of Castro Mello Architects</a:t>
            </a:r>
          </a:p>
        </p:txBody>
      </p:sp>
      <p:sp>
        <p:nvSpPr>
          <p:cNvPr id="6" name="TextBox 5"/>
          <p:cNvSpPr txBox="1"/>
          <p:nvPr userDrawn="1"/>
        </p:nvSpPr>
        <p:spPr>
          <a:xfrm>
            <a:off x="109793" y="6605233"/>
            <a:ext cx="728497" cy="24622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a:t>
            </a:r>
          </a:p>
        </p:txBody>
      </p:sp>
    </p:spTree>
    <p:extLst>
      <p:ext uri="{BB962C8B-B14F-4D97-AF65-F5344CB8AC3E}">
        <p14:creationId xmlns:p14="http://schemas.microsoft.com/office/powerpoint/2010/main" val="2977138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n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09781" y="5799671"/>
            <a:ext cx="8923546" cy="703310"/>
          </a:xfrm>
          <a:prstGeom prst="rect">
            <a:avLst/>
          </a:prstGeom>
        </p:spPr>
        <p:txBody>
          <a:bodyPr vert="horz" lIns="0" tIns="0" rIns="0" bIns="0" anchor="b" anchorCtr="0"/>
          <a:lstStyle>
            <a:lvl1pPr marL="0" indent="0">
              <a:buNone/>
              <a:defRPr sz="800" kern="0" spc="-7">
                <a:solidFill>
                  <a:srgbClr val="595959"/>
                </a:solidFill>
              </a:defRPr>
            </a:lvl1pPr>
          </a:lstStyle>
          <a:p>
            <a:r>
              <a:rPr lang="en-US" dirty="0"/>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p:txBody>
      </p:sp>
      <p:sp>
        <p:nvSpPr>
          <p:cNvPr id="8" name="TextBox 7"/>
          <p:cNvSpPr txBox="1"/>
          <p:nvPr userDrawn="1"/>
        </p:nvSpPr>
        <p:spPr>
          <a:xfrm>
            <a:off x="109791" y="6605224"/>
            <a:ext cx="1969821" cy="12311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latin typeface="Frutiger Next LT W1G"/>
                <a:cs typeface="Frutiger Next LT W1G"/>
              </a:rPr>
              <a:t>© 2013 Autodesk, Inc. All rights reserved.</a:t>
            </a:r>
          </a:p>
        </p:txBody>
      </p:sp>
      <p:pic>
        <p:nvPicPr>
          <p:cNvPr id="6" name="Picture 5" descr="PPT_Template_Autodesk_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21480" y="2847655"/>
            <a:ext cx="5408750" cy="883751"/>
          </a:xfrm>
          <a:prstGeom prst="rect">
            <a:avLst/>
          </a:prstGeom>
        </p:spPr>
      </p:pic>
    </p:spTree>
    <p:extLst>
      <p:ext uri="{BB962C8B-B14F-4D97-AF65-F5344CB8AC3E}">
        <p14:creationId xmlns:p14="http://schemas.microsoft.com/office/powerpoint/2010/main" val="210997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9E56152-4D86-4E50-874E-7A2E78823643}" type="datetime1">
              <a:rPr lang="ru-RU" smtClean="0"/>
              <a:pPr/>
              <a:t>14.07.2017</a:t>
            </a:fld>
            <a:endParaRPr lang="ru-RU"/>
          </a:p>
        </p:txBody>
      </p:sp>
      <p:sp>
        <p:nvSpPr>
          <p:cNvPr id="4" name="Нижний колонтитул 3"/>
          <p:cNvSpPr>
            <a:spLocks noGrp="1"/>
          </p:cNvSpPr>
          <p:nvPr>
            <p:ph type="ftr" sz="quarter" idx="11"/>
          </p:nvPr>
        </p:nvSpPr>
        <p:spPr/>
        <p:txBody>
          <a:bodyPr/>
          <a:lstStyle/>
          <a:p>
            <a:r>
              <a:rPr lang="ru-RU"/>
              <a:t>ООО "Инфотех" Разработка презентации Анатолий Чуприн</a:t>
            </a:r>
          </a:p>
        </p:txBody>
      </p:sp>
      <p:sp>
        <p:nvSpPr>
          <p:cNvPr id="5" name="Номер слайда 4"/>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6137" y="2130166"/>
            <a:ext cx="7771731" cy="1470687"/>
          </a:xfrm>
          <a:prstGeom prst="rect">
            <a:avLst/>
          </a:prstGeom>
        </p:spPr>
        <p:txBody>
          <a:bodyPr lIns="91385" tIns="45693" rIns="91385" bIns="45693"/>
          <a:lstStyle/>
          <a:p>
            <a:r>
              <a:rPr lang="ru-RU"/>
              <a:t>Образец заголовка</a:t>
            </a:r>
          </a:p>
        </p:txBody>
      </p:sp>
      <p:sp>
        <p:nvSpPr>
          <p:cNvPr id="3" name="Подзаголовок 2"/>
          <p:cNvSpPr>
            <a:spLocks noGrp="1"/>
          </p:cNvSpPr>
          <p:nvPr>
            <p:ph type="subTitle" idx="1"/>
          </p:nvPr>
        </p:nvSpPr>
        <p:spPr>
          <a:xfrm>
            <a:off x="1371154" y="3886510"/>
            <a:ext cx="6401693" cy="1751881"/>
          </a:xfrm>
          <a:prstGeom prst="rect">
            <a:avLst/>
          </a:prstGeom>
        </p:spPr>
        <p:txBody>
          <a:bodyPr lIns="91385" tIns="45693" rIns="91385" bIns="45693"/>
          <a:lstStyle>
            <a:lvl1pPr marL="0" indent="0" algn="ctr">
              <a:buNone/>
              <a:defRPr/>
            </a:lvl1pPr>
            <a:lvl2pPr marL="321122" indent="0" algn="ctr">
              <a:buNone/>
              <a:defRPr/>
            </a:lvl2pPr>
            <a:lvl3pPr marL="642244" indent="0" algn="ctr">
              <a:buNone/>
              <a:defRPr/>
            </a:lvl3pPr>
            <a:lvl4pPr marL="963366" indent="0" algn="ctr">
              <a:buNone/>
              <a:defRPr/>
            </a:lvl4pPr>
            <a:lvl5pPr marL="1284488" indent="0" algn="ctr">
              <a:buNone/>
              <a:defRPr/>
            </a:lvl5pPr>
            <a:lvl6pPr marL="1605610" indent="0" algn="ctr">
              <a:buNone/>
              <a:defRPr/>
            </a:lvl6pPr>
            <a:lvl7pPr marL="1926732" indent="0" algn="ctr">
              <a:buNone/>
              <a:defRPr/>
            </a:lvl7pPr>
            <a:lvl8pPr marL="2247853" indent="0" algn="ctr">
              <a:buNone/>
              <a:defRPr/>
            </a:lvl8pPr>
            <a:lvl9pPr marL="2568974" indent="0" algn="ctr">
              <a:buNone/>
              <a:defRPr/>
            </a:lvl9pPr>
          </a:lstStyle>
          <a:p>
            <a:r>
              <a:rPr lang="ru-RU"/>
              <a:t>Образец подзаголовка</a:t>
            </a:r>
          </a:p>
        </p:txBody>
      </p:sp>
    </p:spTree>
    <p:extLst>
      <p:ext uri="{BB962C8B-B14F-4D97-AF65-F5344CB8AC3E}">
        <p14:creationId xmlns:p14="http://schemas.microsoft.com/office/powerpoint/2010/main" val="3745687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p:nvSpPr>
        <p:spPr>
          <a:xfrm>
            <a:off x="0" y="6457953"/>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4258" tIns="32129" rIns="64258" bIns="32129" rtlCol="0" anchor="ctr"/>
          <a:lstStyle/>
          <a:p>
            <a:pPr algn="ctr" defTabSz="570923"/>
            <a:endParaRPr lang="en-US" sz="2200">
              <a:solidFill>
                <a:srgbClr val="FFFFFF"/>
              </a:solidFill>
            </a:endParaRPr>
          </a:p>
        </p:txBody>
      </p:sp>
      <p:sp>
        <p:nvSpPr>
          <p:cNvPr id="6" name="TextBox 5"/>
          <p:cNvSpPr txBox="1"/>
          <p:nvPr/>
        </p:nvSpPr>
        <p:spPr>
          <a:xfrm>
            <a:off x="74083" y="6596298"/>
            <a:ext cx="728497" cy="123111"/>
          </a:xfrm>
          <a:prstGeom prst="rect">
            <a:avLst/>
          </a:prstGeom>
          <a:noFill/>
        </p:spPr>
        <p:txBody>
          <a:bodyPr wrap="square" lIns="0" tIns="0" rIns="0" bIns="0" rtlCol="0">
            <a:spAutoFit/>
          </a:bodyPr>
          <a:lstStyle/>
          <a:p>
            <a:pPr defTabSz="570923"/>
            <a:r>
              <a:rPr lang="en-US" sz="800" dirty="0">
                <a:solidFill>
                  <a:srgbClr val="000000">
                    <a:lumMod val="65000"/>
                    <a:lumOff val="35000"/>
                  </a:srgbClr>
                </a:solidFill>
                <a:cs typeface="Frutiger Next LT W1G"/>
              </a:rPr>
              <a:t>© 2013 Autodesk</a:t>
            </a:r>
          </a:p>
        </p:txBody>
      </p:sp>
      <p:pic>
        <p:nvPicPr>
          <p:cNvPr id="7" name="Picture 6" descr="autodesk-logo-rgb-color-logo-black-text-lar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7363" y="6543678"/>
            <a:ext cx="1050386" cy="234791"/>
          </a:xfrm>
          <a:prstGeom prst="rect">
            <a:avLst/>
          </a:prstGeom>
        </p:spPr>
      </p:pic>
      <p:sp>
        <p:nvSpPr>
          <p:cNvPr id="8" name="Text Placeholder 2"/>
          <p:cNvSpPr>
            <a:spLocks noGrp="1"/>
          </p:cNvSpPr>
          <p:nvPr>
            <p:ph type="body" sz="quarter" idx="10" hasCustomPrompt="1"/>
          </p:nvPr>
        </p:nvSpPr>
        <p:spPr>
          <a:xfrm>
            <a:off x="0" y="4"/>
            <a:ext cx="9144000" cy="6184921"/>
          </a:xfrm>
          <a:prstGeom prst="rect">
            <a:avLst/>
          </a:prstGeom>
        </p:spPr>
        <p:txBody>
          <a:bodyPr lIns="0" tIns="0" rIns="0" bIns="0" anchor="ctr" anchorCtr="1">
            <a:normAutofit/>
          </a:bodyPr>
          <a:lstStyle>
            <a:lvl1pPr marL="0" indent="0" algn="ctr">
              <a:spcBef>
                <a:spcPts val="0"/>
              </a:spcBef>
              <a:buNone/>
              <a:defRPr sz="9800" b="1" i="0">
                <a:solidFill>
                  <a:schemeClr val="accent4"/>
                </a:solidFill>
                <a:latin typeface="Frutiger Next LT W1G"/>
                <a:cs typeface="Frutiger Next LT W1G"/>
              </a:defRPr>
            </a:lvl1pPr>
          </a:lstStyle>
          <a:p>
            <a:pPr lvl="0"/>
            <a:r>
              <a:rPr lang="en-US" dirty="0"/>
              <a:t>Keyword</a:t>
            </a:r>
          </a:p>
        </p:txBody>
      </p:sp>
    </p:spTree>
    <p:extLst>
      <p:ext uri="{BB962C8B-B14F-4D97-AF65-F5344CB8AC3E}">
        <p14:creationId xmlns:p14="http://schemas.microsoft.com/office/powerpoint/2010/main" val="2253010110"/>
      </p:ext>
    </p:extLst>
  </p:cSld>
  <p:clrMapOvr>
    <a:masterClrMapping/>
  </p:clrMapOvr>
  <p:transition/>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59" y="2539896"/>
            <a:ext cx="8266176" cy="996229"/>
          </a:xfrm>
          <a:prstGeom prst="rect">
            <a:avLst/>
          </a:prstGeom>
        </p:spPr>
        <p:txBody>
          <a:bodyPr lIns="87811" tIns="43907" rIns="87811" bIns="43907"/>
          <a:lstStyle>
            <a:lvl1pPr>
              <a:defRPr sz="3000" b="0"/>
            </a:lvl1pPr>
          </a:lstStyle>
          <a:p>
            <a:r>
              <a:rPr lang="en-US"/>
              <a:t>Click to edit Master title style</a:t>
            </a:r>
          </a:p>
        </p:txBody>
      </p:sp>
    </p:spTree>
    <p:extLst>
      <p:ext uri="{BB962C8B-B14F-4D97-AF65-F5344CB8AC3E}">
        <p14:creationId xmlns:p14="http://schemas.microsoft.com/office/powerpoint/2010/main" val="31958036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BF0718-80D2-41B1-A26E-4C07F4A1317E}" type="datetime1">
              <a:rPr lang="ru-RU" smtClean="0"/>
              <a:pPr/>
              <a:t>14.07.2017</a:t>
            </a:fld>
            <a:endParaRPr lang="ru-RU"/>
          </a:p>
        </p:txBody>
      </p:sp>
      <p:sp>
        <p:nvSpPr>
          <p:cNvPr id="3" name="Нижний колонтитул 2"/>
          <p:cNvSpPr>
            <a:spLocks noGrp="1"/>
          </p:cNvSpPr>
          <p:nvPr>
            <p:ph type="ftr" sz="quarter" idx="11"/>
          </p:nvPr>
        </p:nvSpPr>
        <p:spPr/>
        <p:txBody>
          <a:bodyPr/>
          <a:lstStyle/>
          <a:p>
            <a:r>
              <a:rPr lang="ru-RU"/>
              <a:t>ООО "Инфотех" Разработка презентации Анатолий Чуприн</a:t>
            </a:r>
          </a:p>
        </p:txBody>
      </p:sp>
      <p:sp>
        <p:nvSpPr>
          <p:cNvPr id="4" name="Номер слайда 3"/>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5CEEA06-ECA2-489C-8740-52B64A07CF54}" type="datetime1">
              <a:rPr lang="ru-RU" smtClean="0"/>
              <a:pPr/>
              <a:t>14.07.2017</a:t>
            </a:fld>
            <a:endParaRPr lang="ru-RU"/>
          </a:p>
        </p:txBody>
      </p:sp>
      <p:sp>
        <p:nvSpPr>
          <p:cNvPr id="6" name="Нижний колонтитул 5"/>
          <p:cNvSpPr>
            <a:spLocks noGrp="1"/>
          </p:cNvSpPr>
          <p:nvPr>
            <p:ph type="ftr" sz="quarter" idx="11"/>
          </p:nvPr>
        </p:nvSpPr>
        <p:spPr/>
        <p:txBody>
          <a:bodyPr/>
          <a:lstStyle/>
          <a:p>
            <a:r>
              <a:rPr lang="ru-RU"/>
              <a:t>ООО "Инфотех" Разработка презентации Анатолий Чуприн</a:t>
            </a:r>
          </a:p>
        </p:txBody>
      </p:sp>
      <p:sp>
        <p:nvSpPr>
          <p:cNvPr id="7" name="Номер слайда 6"/>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5B37704-727D-452E-9FC8-218A2D5DC7A0}" type="datetime1">
              <a:rPr lang="ru-RU" smtClean="0"/>
              <a:pPr/>
              <a:t>14.07.2017</a:t>
            </a:fld>
            <a:endParaRPr lang="ru-RU"/>
          </a:p>
        </p:txBody>
      </p:sp>
      <p:sp>
        <p:nvSpPr>
          <p:cNvPr id="6" name="Нижний колонтитул 5"/>
          <p:cNvSpPr>
            <a:spLocks noGrp="1"/>
          </p:cNvSpPr>
          <p:nvPr>
            <p:ph type="ftr" sz="quarter" idx="11"/>
          </p:nvPr>
        </p:nvSpPr>
        <p:spPr/>
        <p:txBody>
          <a:bodyPr/>
          <a:lstStyle/>
          <a:p>
            <a:r>
              <a:rPr lang="ru-RU"/>
              <a:t>ООО "Инфотех" Разработка презентации Анатолий Чуприн</a:t>
            </a:r>
          </a:p>
        </p:txBody>
      </p:sp>
      <p:sp>
        <p:nvSpPr>
          <p:cNvPr id="7" name="Номер слайда 6"/>
          <p:cNvSpPr>
            <a:spLocks noGrp="1"/>
          </p:cNvSpPr>
          <p:nvPr>
            <p:ph type="sldNum" sz="quarter" idx="12"/>
          </p:nvPr>
        </p:nvSpPr>
        <p:spPr/>
        <p:txBody>
          <a:bodyPr/>
          <a:lstStyle/>
          <a:p>
            <a:fld id="{154F58CA-767B-40FE-89EE-A6418A3D9B86}"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3E132-8900-477B-A686-B77A9EAB68EE}" type="datetime1">
              <a:rPr lang="ru-RU" smtClean="0"/>
              <a:pPr/>
              <a:t>14.07.2017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ООО "Инфотех" Разработка презентации Анатолий Чуприн</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F58CA-767B-40FE-89EE-A6418A3D9B8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 id="2147483733"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240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dt="0"/>
  <p:txStyles>
    <p:titleStyle>
      <a:lvl1pPr algn="l" defTabSz="571179" rtl="0" eaLnBrk="1" latinLnBrk="0" hangingPunct="1">
        <a:spcBef>
          <a:spcPct val="0"/>
        </a:spcBef>
        <a:buNone/>
        <a:defRPr sz="3200" b="1" i="0" kern="1200" baseline="0">
          <a:solidFill>
            <a:srgbClr val="1B58A8"/>
          </a:solidFill>
          <a:latin typeface="Frutiger Next LT W1G"/>
          <a:ea typeface="+mj-ea"/>
          <a:cs typeface="Frutiger Next LT W1G"/>
        </a:defRPr>
      </a:lvl1pPr>
    </p:titleStyle>
    <p:bodyStyle>
      <a:lvl1pPr marL="481926" indent="-481926" algn="l" defTabSz="571179" rtl="0" eaLnBrk="1" latinLnBrk="0" hangingPunct="1">
        <a:spcBef>
          <a:spcPts val="0"/>
        </a:spcBef>
        <a:buFont typeface="Wingdings" charset="2"/>
        <a:buChar char="§"/>
        <a:defRPr sz="3200" b="0" i="0" kern="1200" baseline="0">
          <a:solidFill>
            <a:schemeClr val="tx1"/>
          </a:solidFill>
          <a:latin typeface="Frutiger Next LT W1G"/>
          <a:ea typeface="+mn-ea"/>
          <a:cs typeface="Frutiger Next LT W1G"/>
        </a:defRPr>
      </a:lvl1pPr>
      <a:lvl2pPr marL="928166" indent="-356987" algn="l" defTabSz="571179" rtl="0" eaLnBrk="1" latinLnBrk="0" hangingPunct="1">
        <a:spcBef>
          <a:spcPct val="20000"/>
        </a:spcBef>
        <a:buFont typeface="Wingdings" charset="2"/>
        <a:buChar char="§"/>
        <a:defRPr sz="2500" b="0" i="0" kern="1200">
          <a:solidFill>
            <a:schemeClr val="tx1"/>
          </a:solidFill>
          <a:latin typeface="Frutiger Next LT W1G"/>
          <a:ea typeface="+mn-ea"/>
          <a:cs typeface="Frutiger Next LT W1G"/>
        </a:defRPr>
      </a:lvl2pPr>
      <a:lvl3pPr marL="1427947" indent="-285589" algn="l" defTabSz="571179" rtl="0" eaLnBrk="1" latinLnBrk="0" hangingPunct="1">
        <a:spcBef>
          <a:spcPct val="20000"/>
        </a:spcBef>
        <a:buFont typeface="Wingdings" charset="2"/>
        <a:buChar char="§"/>
        <a:defRPr sz="2200" b="0" i="0" kern="1200">
          <a:solidFill>
            <a:schemeClr val="tx1"/>
          </a:solidFill>
          <a:latin typeface="Frutiger Next LT W1G"/>
          <a:ea typeface="+mn-ea"/>
          <a:cs typeface="Frutiger Next LT W1G"/>
        </a:defRPr>
      </a:lvl3pPr>
      <a:lvl4pPr marL="1999127" indent="-285589" algn="l" defTabSz="571179" rtl="0" eaLnBrk="1" latinLnBrk="0" hangingPunct="1">
        <a:spcBef>
          <a:spcPct val="20000"/>
        </a:spcBef>
        <a:buFont typeface="Wingdings" charset="2"/>
        <a:buChar char="§"/>
        <a:defRPr sz="1900" b="0" i="0" kern="1200">
          <a:solidFill>
            <a:schemeClr val="tx1"/>
          </a:solidFill>
          <a:latin typeface="Frutiger Next LT W1G"/>
          <a:ea typeface="+mn-ea"/>
          <a:cs typeface="Frutiger Next LT W1G"/>
        </a:defRPr>
      </a:lvl4pPr>
      <a:lvl5pPr marL="2570305" indent="-285589" algn="l" defTabSz="571179"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5pPr>
      <a:lvl6pPr marL="3141482" indent="-285589" algn="l" defTabSz="571179" rtl="0" eaLnBrk="1" latinLnBrk="0" hangingPunct="1">
        <a:spcBef>
          <a:spcPct val="20000"/>
        </a:spcBef>
        <a:buFont typeface="Arial"/>
        <a:buChar char="•"/>
        <a:defRPr sz="2500" kern="1200">
          <a:solidFill>
            <a:schemeClr val="tx1"/>
          </a:solidFill>
          <a:latin typeface="+mn-lt"/>
          <a:ea typeface="+mn-ea"/>
          <a:cs typeface="+mn-cs"/>
        </a:defRPr>
      </a:lvl6pPr>
      <a:lvl7pPr marL="3712663" indent="-285589" algn="l" defTabSz="571179" rtl="0" eaLnBrk="1" latinLnBrk="0" hangingPunct="1">
        <a:spcBef>
          <a:spcPct val="20000"/>
        </a:spcBef>
        <a:buFont typeface="Arial"/>
        <a:buChar char="•"/>
        <a:defRPr sz="2500" kern="1200">
          <a:solidFill>
            <a:schemeClr val="tx1"/>
          </a:solidFill>
          <a:latin typeface="+mn-lt"/>
          <a:ea typeface="+mn-ea"/>
          <a:cs typeface="+mn-cs"/>
        </a:defRPr>
      </a:lvl7pPr>
      <a:lvl8pPr marL="4283840" indent="-285589" algn="l" defTabSz="571179" rtl="0" eaLnBrk="1" latinLnBrk="0" hangingPunct="1">
        <a:spcBef>
          <a:spcPct val="20000"/>
        </a:spcBef>
        <a:buFont typeface="Arial"/>
        <a:buChar char="•"/>
        <a:defRPr sz="2500" kern="1200">
          <a:solidFill>
            <a:schemeClr val="tx1"/>
          </a:solidFill>
          <a:latin typeface="+mn-lt"/>
          <a:ea typeface="+mn-ea"/>
          <a:cs typeface="+mn-cs"/>
        </a:defRPr>
      </a:lvl8pPr>
      <a:lvl9pPr marL="4855019" indent="-285589" algn="l" defTabSz="571179"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71179" rtl="0" eaLnBrk="1" latinLnBrk="0" hangingPunct="1">
        <a:defRPr sz="2200" kern="1200">
          <a:solidFill>
            <a:schemeClr val="tx1"/>
          </a:solidFill>
          <a:latin typeface="+mn-lt"/>
          <a:ea typeface="+mn-ea"/>
          <a:cs typeface="+mn-cs"/>
        </a:defRPr>
      </a:lvl1pPr>
      <a:lvl2pPr marL="571179" algn="l" defTabSz="571179" rtl="0" eaLnBrk="1" latinLnBrk="0" hangingPunct="1">
        <a:defRPr sz="2200" kern="1200">
          <a:solidFill>
            <a:schemeClr val="tx1"/>
          </a:solidFill>
          <a:latin typeface="+mn-lt"/>
          <a:ea typeface="+mn-ea"/>
          <a:cs typeface="+mn-cs"/>
        </a:defRPr>
      </a:lvl2pPr>
      <a:lvl3pPr marL="1142358" algn="l" defTabSz="571179" rtl="0" eaLnBrk="1" latinLnBrk="0" hangingPunct="1">
        <a:defRPr sz="2200" kern="1200">
          <a:solidFill>
            <a:schemeClr val="tx1"/>
          </a:solidFill>
          <a:latin typeface="+mn-lt"/>
          <a:ea typeface="+mn-ea"/>
          <a:cs typeface="+mn-cs"/>
        </a:defRPr>
      </a:lvl3pPr>
      <a:lvl4pPr marL="1713537" algn="l" defTabSz="571179" rtl="0" eaLnBrk="1" latinLnBrk="0" hangingPunct="1">
        <a:defRPr sz="2200" kern="1200">
          <a:solidFill>
            <a:schemeClr val="tx1"/>
          </a:solidFill>
          <a:latin typeface="+mn-lt"/>
          <a:ea typeface="+mn-ea"/>
          <a:cs typeface="+mn-cs"/>
        </a:defRPr>
      </a:lvl4pPr>
      <a:lvl5pPr marL="2284716" algn="l" defTabSz="571179" rtl="0" eaLnBrk="1" latinLnBrk="0" hangingPunct="1">
        <a:defRPr sz="2200" kern="1200">
          <a:solidFill>
            <a:schemeClr val="tx1"/>
          </a:solidFill>
          <a:latin typeface="+mn-lt"/>
          <a:ea typeface="+mn-ea"/>
          <a:cs typeface="+mn-cs"/>
        </a:defRPr>
      </a:lvl5pPr>
      <a:lvl6pPr marL="2855895" algn="l" defTabSz="571179" rtl="0" eaLnBrk="1" latinLnBrk="0" hangingPunct="1">
        <a:defRPr sz="2200" kern="1200">
          <a:solidFill>
            <a:schemeClr val="tx1"/>
          </a:solidFill>
          <a:latin typeface="+mn-lt"/>
          <a:ea typeface="+mn-ea"/>
          <a:cs typeface="+mn-cs"/>
        </a:defRPr>
      </a:lvl6pPr>
      <a:lvl7pPr marL="3427073" algn="l" defTabSz="571179" rtl="0" eaLnBrk="1" latinLnBrk="0" hangingPunct="1">
        <a:defRPr sz="2200" kern="1200">
          <a:solidFill>
            <a:schemeClr val="tx1"/>
          </a:solidFill>
          <a:latin typeface="+mn-lt"/>
          <a:ea typeface="+mn-ea"/>
          <a:cs typeface="+mn-cs"/>
        </a:defRPr>
      </a:lvl7pPr>
      <a:lvl8pPr marL="3998252" algn="l" defTabSz="571179" rtl="0" eaLnBrk="1" latinLnBrk="0" hangingPunct="1">
        <a:defRPr sz="2200" kern="1200">
          <a:solidFill>
            <a:schemeClr val="tx1"/>
          </a:solidFill>
          <a:latin typeface="+mn-lt"/>
          <a:ea typeface="+mn-ea"/>
          <a:cs typeface="+mn-cs"/>
        </a:defRPr>
      </a:lvl8pPr>
      <a:lvl9pPr marL="4569431" algn="l" defTabSz="57117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340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1" r:id="rId9"/>
    <p:sldLayoutId id="2147483702" r:id="rId10"/>
    <p:sldLayoutId id="2147483732" r:id="rId11"/>
  </p:sldLayoutIdLst>
  <p:hf sldNum="0" hdr="0" dt="0"/>
  <p:txStyles>
    <p:titleStyle>
      <a:lvl1pPr algn="l" defTabSz="509531" rtl="0" eaLnBrk="0" fontAlgn="base" hangingPunct="0">
        <a:spcBef>
          <a:spcPct val="0"/>
        </a:spcBef>
        <a:spcAft>
          <a:spcPct val="0"/>
        </a:spcAft>
        <a:defRPr sz="2800" b="1" kern="1200">
          <a:solidFill>
            <a:srgbClr val="1B58A8"/>
          </a:solidFill>
          <a:latin typeface="Frutiger Next LT W1G"/>
          <a:ea typeface="Frutiger Next LT W1G" pitchFamily="34" charset="0"/>
          <a:cs typeface="Frutiger Next LT W1G"/>
        </a:defRPr>
      </a:lvl1pPr>
      <a:lvl2pPr algn="l" defTabSz="509531" rtl="0" eaLnBrk="0" fontAlgn="base" hangingPunct="0">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2pPr>
      <a:lvl3pPr algn="l" defTabSz="509531" rtl="0" eaLnBrk="0" fontAlgn="base" hangingPunct="0">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3pPr>
      <a:lvl4pPr algn="l" defTabSz="509531" rtl="0" eaLnBrk="0" fontAlgn="base" hangingPunct="0">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4pPr>
      <a:lvl5pPr algn="l" defTabSz="509531" rtl="0" eaLnBrk="0" fontAlgn="base" hangingPunct="0">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5pPr>
      <a:lvl6pPr marL="457122" algn="l" defTabSz="511090" rtl="0" fontAlgn="base">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6pPr>
      <a:lvl7pPr marL="914244" algn="l" defTabSz="511090" rtl="0" fontAlgn="base">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7pPr>
      <a:lvl8pPr marL="1371369" algn="l" defTabSz="511090" rtl="0" fontAlgn="base">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8pPr>
      <a:lvl9pPr marL="1828493" algn="l" defTabSz="511090" rtl="0" fontAlgn="base">
        <a:spcBef>
          <a:spcPct val="0"/>
        </a:spcBef>
        <a:spcAft>
          <a:spcPct val="0"/>
        </a:spcAft>
        <a:defRPr sz="2800" b="1">
          <a:solidFill>
            <a:srgbClr val="1B58A8"/>
          </a:solidFill>
          <a:latin typeface="Frutiger Next LT W1G" pitchFamily="34" charset="0"/>
          <a:ea typeface="Frutiger Next LT W1G" pitchFamily="34" charset="0"/>
          <a:cs typeface="Frutiger Next LT W1G" pitchFamily="34" charset="0"/>
        </a:defRPr>
      </a:lvl9pPr>
    </p:titleStyle>
    <p:bodyStyle>
      <a:lvl1pPr marL="430165" indent="-430165" algn="l" defTabSz="509531" rtl="0" eaLnBrk="0" fontAlgn="base" hangingPunct="0">
        <a:spcBef>
          <a:spcPct val="0"/>
        </a:spcBef>
        <a:spcAft>
          <a:spcPct val="0"/>
        </a:spcAft>
        <a:buFont typeface="Wingdings" pitchFamily="2" charset="2"/>
        <a:buChar char="§"/>
        <a:defRPr sz="2800" kern="1200">
          <a:solidFill>
            <a:schemeClr val="tx1"/>
          </a:solidFill>
          <a:latin typeface="Frutiger Next LT W1G"/>
          <a:ea typeface="Frutiger Next LT W1G" pitchFamily="34" charset="0"/>
          <a:cs typeface="Frutiger Next LT W1G"/>
        </a:defRPr>
      </a:lvl1pPr>
      <a:lvl2pPr marL="830169" indent="-317464" algn="l" defTabSz="509531" rtl="0" eaLnBrk="0" fontAlgn="base" hangingPunct="0">
        <a:spcBef>
          <a:spcPct val="20000"/>
        </a:spcBef>
        <a:spcAft>
          <a:spcPct val="0"/>
        </a:spcAft>
        <a:buFont typeface="Wingdings" pitchFamily="2" charset="2"/>
        <a:buChar char="§"/>
        <a:defRPr sz="2300" kern="1200">
          <a:solidFill>
            <a:schemeClr val="tx1"/>
          </a:solidFill>
          <a:latin typeface="Frutiger Next LT W1G"/>
          <a:ea typeface="Frutiger Next LT W1G" pitchFamily="34" charset="0"/>
          <a:cs typeface="Frutiger Next LT W1G"/>
        </a:defRPr>
      </a:lvl2pPr>
      <a:lvl3pPr marL="1277794" indent="-253972" algn="l" defTabSz="509531" rtl="0" eaLnBrk="0" fontAlgn="base" hangingPunct="0">
        <a:spcBef>
          <a:spcPct val="20000"/>
        </a:spcBef>
        <a:spcAft>
          <a:spcPct val="0"/>
        </a:spcAft>
        <a:buFont typeface="Wingdings" pitchFamily="2" charset="2"/>
        <a:buChar char="§"/>
        <a:defRPr sz="2000" kern="1200">
          <a:solidFill>
            <a:schemeClr val="tx1"/>
          </a:solidFill>
          <a:latin typeface="Frutiger Next LT W1G"/>
          <a:ea typeface="Frutiger Next LT W1G" pitchFamily="34" charset="0"/>
          <a:cs typeface="Frutiger Next LT W1G"/>
        </a:defRPr>
      </a:lvl3pPr>
      <a:lvl4pPr marL="1788913" indent="-253972" algn="l" defTabSz="509531" rtl="0" eaLnBrk="0" fontAlgn="base" hangingPunct="0">
        <a:spcBef>
          <a:spcPct val="20000"/>
        </a:spcBef>
        <a:spcAft>
          <a:spcPct val="0"/>
        </a:spcAft>
        <a:buFont typeface="Wingdings" pitchFamily="2" charset="2"/>
        <a:buChar char="§"/>
        <a:defRPr sz="1700" kern="1200">
          <a:solidFill>
            <a:schemeClr val="tx1"/>
          </a:solidFill>
          <a:latin typeface="Frutiger Next LT W1G"/>
          <a:ea typeface="Frutiger Next LT W1G" pitchFamily="34" charset="0"/>
          <a:cs typeface="Frutiger Next LT W1G"/>
        </a:defRPr>
      </a:lvl4pPr>
      <a:lvl5pPr marL="2301617" indent="-253972" algn="l" defTabSz="509531" rtl="0" eaLnBrk="0" fontAlgn="base" hangingPunct="0">
        <a:spcBef>
          <a:spcPct val="20000"/>
        </a:spcBef>
        <a:spcAft>
          <a:spcPct val="0"/>
        </a:spcAft>
        <a:buFont typeface="Wingdings" pitchFamily="2" charset="2"/>
        <a:buChar char="§"/>
        <a:defRPr sz="1500" kern="1200">
          <a:solidFill>
            <a:schemeClr val="tx1"/>
          </a:solidFill>
          <a:latin typeface="Frutiger Next LT W1G"/>
          <a:ea typeface="Frutiger Next LT W1G" pitchFamily="34" charset="0"/>
          <a:cs typeface="Frutiger Next LT W1G"/>
        </a:defRPr>
      </a:lvl5pPr>
      <a:lvl6pPr marL="2815308" indent="-255939" algn="l" defTabSz="511873" rtl="0" eaLnBrk="1" latinLnBrk="0" hangingPunct="1">
        <a:spcBef>
          <a:spcPct val="20000"/>
        </a:spcBef>
        <a:buFont typeface="Arial"/>
        <a:buChar char="•"/>
        <a:defRPr sz="2300" kern="1200">
          <a:solidFill>
            <a:schemeClr val="tx1"/>
          </a:solidFill>
          <a:latin typeface="+mn-lt"/>
          <a:ea typeface="+mn-ea"/>
          <a:cs typeface="+mn-cs"/>
        </a:defRPr>
      </a:lvl6pPr>
      <a:lvl7pPr marL="3327181" indent="-255939" algn="l" defTabSz="511873" rtl="0" eaLnBrk="1" latinLnBrk="0" hangingPunct="1">
        <a:spcBef>
          <a:spcPct val="20000"/>
        </a:spcBef>
        <a:buFont typeface="Arial"/>
        <a:buChar char="•"/>
        <a:defRPr sz="2300" kern="1200">
          <a:solidFill>
            <a:schemeClr val="tx1"/>
          </a:solidFill>
          <a:latin typeface="+mn-lt"/>
          <a:ea typeface="+mn-ea"/>
          <a:cs typeface="+mn-cs"/>
        </a:defRPr>
      </a:lvl7pPr>
      <a:lvl8pPr marL="3839056" indent="-255939" algn="l" defTabSz="511873" rtl="0" eaLnBrk="1" latinLnBrk="0" hangingPunct="1">
        <a:spcBef>
          <a:spcPct val="20000"/>
        </a:spcBef>
        <a:buFont typeface="Arial"/>
        <a:buChar char="•"/>
        <a:defRPr sz="2300" kern="1200">
          <a:solidFill>
            <a:schemeClr val="tx1"/>
          </a:solidFill>
          <a:latin typeface="+mn-lt"/>
          <a:ea typeface="+mn-ea"/>
          <a:cs typeface="+mn-cs"/>
        </a:defRPr>
      </a:lvl8pPr>
      <a:lvl9pPr marL="4350929" indent="-255939" algn="l" defTabSz="511873"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1873" rtl="0" eaLnBrk="1" latinLnBrk="0" hangingPunct="1">
        <a:defRPr sz="2000" kern="1200">
          <a:solidFill>
            <a:schemeClr val="tx1"/>
          </a:solidFill>
          <a:latin typeface="+mn-lt"/>
          <a:ea typeface="+mn-ea"/>
          <a:cs typeface="+mn-cs"/>
        </a:defRPr>
      </a:lvl1pPr>
      <a:lvl2pPr marL="511873" algn="l" defTabSz="511873" rtl="0" eaLnBrk="1" latinLnBrk="0" hangingPunct="1">
        <a:defRPr sz="2000" kern="1200">
          <a:solidFill>
            <a:schemeClr val="tx1"/>
          </a:solidFill>
          <a:latin typeface="+mn-lt"/>
          <a:ea typeface="+mn-ea"/>
          <a:cs typeface="+mn-cs"/>
        </a:defRPr>
      </a:lvl2pPr>
      <a:lvl3pPr marL="1023750" algn="l" defTabSz="511873" rtl="0" eaLnBrk="1" latinLnBrk="0" hangingPunct="1">
        <a:defRPr sz="2000" kern="1200">
          <a:solidFill>
            <a:schemeClr val="tx1"/>
          </a:solidFill>
          <a:latin typeface="+mn-lt"/>
          <a:ea typeface="+mn-ea"/>
          <a:cs typeface="+mn-cs"/>
        </a:defRPr>
      </a:lvl3pPr>
      <a:lvl4pPr marL="1535622" algn="l" defTabSz="511873" rtl="0" eaLnBrk="1" latinLnBrk="0" hangingPunct="1">
        <a:defRPr sz="2000" kern="1200">
          <a:solidFill>
            <a:schemeClr val="tx1"/>
          </a:solidFill>
          <a:latin typeface="+mn-lt"/>
          <a:ea typeface="+mn-ea"/>
          <a:cs typeface="+mn-cs"/>
        </a:defRPr>
      </a:lvl4pPr>
      <a:lvl5pPr marL="2047497" algn="l" defTabSz="511873" rtl="0" eaLnBrk="1" latinLnBrk="0" hangingPunct="1">
        <a:defRPr sz="2000" kern="1200">
          <a:solidFill>
            <a:schemeClr val="tx1"/>
          </a:solidFill>
          <a:latin typeface="+mn-lt"/>
          <a:ea typeface="+mn-ea"/>
          <a:cs typeface="+mn-cs"/>
        </a:defRPr>
      </a:lvl5pPr>
      <a:lvl6pPr marL="2559371" algn="l" defTabSz="511873" rtl="0" eaLnBrk="1" latinLnBrk="0" hangingPunct="1">
        <a:defRPr sz="2000" kern="1200">
          <a:solidFill>
            <a:schemeClr val="tx1"/>
          </a:solidFill>
          <a:latin typeface="+mn-lt"/>
          <a:ea typeface="+mn-ea"/>
          <a:cs typeface="+mn-cs"/>
        </a:defRPr>
      </a:lvl6pPr>
      <a:lvl7pPr marL="3071244" algn="l" defTabSz="511873" rtl="0" eaLnBrk="1" latinLnBrk="0" hangingPunct="1">
        <a:defRPr sz="2000" kern="1200">
          <a:solidFill>
            <a:schemeClr val="tx1"/>
          </a:solidFill>
          <a:latin typeface="+mn-lt"/>
          <a:ea typeface="+mn-ea"/>
          <a:cs typeface="+mn-cs"/>
        </a:defRPr>
      </a:lvl7pPr>
      <a:lvl8pPr marL="3583120" algn="l" defTabSz="511873" rtl="0" eaLnBrk="1" latinLnBrk="0" hangingPunct="1">
        <a:defRPr sz="2000" kern="1200">
          <a:solidFill>
            <a:schemeClr val="tx1"/>
          </a:solidFill>
          <a:latin typeface="+mn-lt"/>
          <a:ea typeface="+mn-ea"/>
          <a:cs typeface="+mn-cs"/>
        </a:defRPr>
      </a:lvl8pPr>
      <a:lvl9pPr marL="4094993" algn="l" defTabSz="511873"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9924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29" r:id="rId14"/>
  </p:sldLayoutIdLst>
  <p:hf sldNum="0" hdr="0" dt="0"/>
  <p:txStyles>
    <p:titleStyle>
      <a:lvl1pPr algn="l" defTabSz="570706" rtl="0" eaLnBrk="1" latinLnBrk="0" hangingPunct="1">
        <a:spcBef>
          <a:spcPct val="0"/>
        </a:spcBef>
        <a:buNone/>
        <a:defRPr sz="3200" b="1" i="0" kern="1200" baseline="0">
          <a:solidFill>
            <a:srgbClr val="1B58A8"/>
          </a:solidFill>
          <a:latin typeface="Frutiger Next LT W1G"/>
          <a:ea typeface="+mj-ea"/>
          <a:cs typeface="Frutiger Next LT W1G"/>
        </a:defRPr>
      </a:lvl1pPr>
    </p:titleStyle>
    <p:bodyStyle>
      <a:lvl1pPr marL="481528" indent="-481528" algn="l" defTabSz="570706" rtl="0" eaLnBrk="1" latinLnBrk="0" hangingPunct="1">
        <a:spcBef>
          <a:spcPts val="0"/>
        </a:spcBef>
        <a:buFont typeface="Wingdings" charset="2"/>
        <a:buChar char="§"/>
        <a:defRPr sz="3200" b="0" i="0" kern="1200" baseline="0">
          <a:solidFill>
            <a:schemeClr val="tx1"/>
          </a:solidFill>
          <a:latin typeface="Frutiger Next LT W1G"/>
          <a:ea typeface="+mn-ea"/>
          <a:cs typeface="Frutiger Next LT W1G"/>
        </a:defRPr>
      </a:lvl1pPr>
      <a:lvl2pPr marL="927396" indent="-356692" algn="l" defTabSz="570706" rtl="0" eaLnBrk="1" latinLnBrk="0" hangingPunct="1">
        <a:spcBef>
          <a:spcPct val="20000"/>
        </a:spcBef>
        <a:buFont typeface="Wingdings" charset="2"/>
        <a:buChar char="§"/>
        <a:defRPr sz="2500" b="0" i="0" kern="1200">
          <a:solidFill>
            <a:schemeClr val="tx1"/>
          </a:solidFill>
          <a:latin typeface="Frutiger Next LT W1G"/>
          <a:ea typeface="+mn-ea"/>
          <a:cs typeface="Frutiger Next LT W1G"/>
        </a:defRPr>
      </a:lvl2pPr>
      <a:lvl3pPr marL="1426763" indent="-285354" algn="l" defTabSz="570706" rtl="0" eaLnBrk="1" latinLnBrk="0" hangingPunct="1">
        <a:spcBef>
          <a:spcPct val="20000"/>
        </a:spcBef>
        <a:buFont typeface="Wingdings" charset="2"/>
        <a:buChar char="§"/>
        <a:defRPr sz="2200" b="0" i="0" kern="1200">
          <a:solidFill>
            <a:schemeClr val="tx1"/>
          </a:solidFill>
          <a:latin typeface="Frutiger Next LT W1G"/>
          <a:ea typeface="+mn-ea"/>
          <a:cs typeface="Frutiger Next LT W1G"/>
        </a:defRPr>
      </a:lvl3pPr>
      <a:lvl4pPr marL="1997466" indent="-285354" algn="l" defTabSz="570706" rtl="0" eaLnBrk="1" latinLnBrk="0" hangingPunct="1">
        <a:spcBef>
          <a:spcPct val="20000"/>
        </a:spcBef>
        <a:buFont typeface="Wingdings" charset="2"/>
        <a:buChar char="§"/>
        <a:defRPr sz="1900" b="0" i="0" kern="1200">
          <a:solidFill>
            <a:schemeClr val="tx1"/>
          </a:solidFill>
          <a:latin typeface="Frutiger Next LT W1G"/>
          <a:ea typeface="+mn-ea"/>
          <a:cs typeface="Frutiger Next LT W1G"/>
        </a:defRPr>
      </a:lvl4pPr>
      <a:lvl5pPr marL="2568173" indent="-285354" algn="l" defTabSz="570706"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5pPr>
      <a:lvl6pPr marL="3138874" indent="-285354" algn="l" defTabSz="570706" rtl="0" eaLnBrk="1" latinLnBrk="0" hangingPunct="1">
        <a:spcBef>
          <a:spcPct val="20000"/>
        </a:spcBef>
        <a:buFont typeface="Arial"/>
        <a:buChar char="•"/>
        <a:defRPr sz="2500" kern="1200">
          <a:solidFill>
            <a:schemeClr val="tx1"/>
          </a:solidFill>
          <a:latin typeface="+mn-lt"/>
          <a:ea typeface="+mn-ea"/>
          <a:cs typeface="+mn-cs"/>
        </a:defRPr>
      </a:lvl6pPr>
      <a:lvl7pPr marL="3709583" indent="-285354" algn="l" defTabSz="570706" rtl="0" eaLnBrk="1" latinLnBrk="0" hangingPunct="1">
        <a:spcBef>
          <a:spcPct val="20000"/>
        </a:spcBef>
        <a:buFont typeface="Arial"/>
        <a:buChar char="•"/>
        <a:defRPr sz="2500" kern="1200">
          <a:solidFill>
            <a:schemeClr val="tx1"/>
          </a:solidFill>
          <a:latin typeface="+mn-lt"/>
          <a:ea typeface="+mn-ea"/>
          <a:cs typeface="+mn-cs"/>
        </a:defRPr>
      </a:lvl7pPr>
      <a:lvl8pPr marL="4280287" indent="-285354" algn="l" defTabSz="570706" rtl="0" eaLnBrk="1" latinLnBrk="0" hangingPunct="1">
        <a:spcBef>
          <a:spcPct val="20000"/>
        </a:spcBef>
        <a:buFont typeface="Arial"/>
        <a:buChar char="•"/>
        <a:defRPr sz="2500" kern="1200">
          <a:solidFill>
            <a:schemeClr val="tx1"/>
          </a:solidFill>
          <a:latin typeface="+mn-lt"/>
          <a:ea typeface="+mn-ea"/>
          <a:cs typeface="+mn-cs"/>
        </a:defRPr>
      </a:lvl8pPr>
      <a:lvl9pPr marL="4850990" indent="-285354" algn="l" defTabSz="570706"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70706" rtl="0" eaLnBrk="1" latinLnBrk="0" hangingPunct="1">
        <a:defRPr sz="2200" kern="1200">
          <a:solidFill>
            <a:schemeClr val="tx1"/>
          </a:solidFill>
          <a:latin typeface="+mn-lt"/>
          <a:ea typeface="+mn-ea"/>
          <a:cs typeface="+mn-cs"/>
        </a:defRPr>
      </a:lvl1pPr>
      <a:lvl2pPr marL="570706" algn="l" defTabSz="570706" rtl="0" eaLnBrk="1" latinLnBrk="0" hangingPunct="1">
        <a:defRPr sz="2200" kern="1200">
          <a:solidFill>
            <a:schemeClr val="tx1"/>
          </a:solidFill>
          <a:latin typeface="+mn-lt"/>
          <a:ea typeface="+mn-ea"/>
          <a:cs typeface="+mn-cs"/>
        </a:defRPr>
      </a:lvl2pPr>
      <a:lvl3pPr marL="1141408" algn="l" defTabSz="570706" rtl="0" eaLnBrk="1" latinLnBrk="0" hangingPunct="1">
        <a:defRPr sz="2200" kern="1200">
          <a:solidFill>
            <a:schemeClr val="tx1"/>
          </a:solidFill>
          <a:latin typeface="+mn-lt"/>
          <a:ea typeface="+mn-ea"/>
          <a:cs typeface="+mn-cs"/>
        </a:defRPr>
      </a:lvl3pPr>
      <a:lvl4pPr marL="1712114" algn="l" defTabSz="570706" rtl="0" eaLnBrk="1" latinLnBrk="0" hangingPunct="1">
        <a:defRPr sz="2200" kern="1200">
          <a:solidFill>
            <a:schemeClr val="tx1"/>
          </a:solidFill>
          <a:latin typeface="+mn-lt"/>
          <a:ea typeface="+mn-ea"/>
          <a:cs typeface="+mn-cs"/>
        </a:defRPr>
      </a:lvl4pPr>
      <a:lvl5pPr marL="2282820" algn="l" defTabSz="570706" rtl="0" eaLnBrk="1" latinLnBrk="0" hangingPunct="1">
        <a:defRPr sz="2200" kern="1200">
          <a:solidFill>
            <a:schemeClr val="tx1"/>
          </a:solidFill>
          <a:latin typeface="+mn-lt"/>
          <a:ea typeface="+mn-ea"/>
          <a:cs typeface="+mn-cs"/>
        </a:defRPr>
      </a:lvl5pPr>
      <a:lvl6pPr marL="2853526" algn="l" defTabSz="570706" rtl="0" eaLnBrk="1" latinLnBrk="0" hangingPunct="1">
        <a:defRPr sz="2200" kern="1200">
          <a:solidFill>
            <a:schemeClr val="tx1"/>
          </a:solidFill>
          <a:latin typeface="+mn-lt"/>
          <a:ea typeface="+mn-ea"/>
          <a:cs typeface="+mn-cs"/>
        </a:defRPr>
      </a:lvl6pPr>
      <a:lvl7pPr marL="3424226" algn="l" defTabSz="570706" rtl="0" eaLnBrk="1" latinLnBrk="0" hangingPunct="1">
        <a:defRPr sz="2200" kern="1200">
          <a:solidFill>
            <a:schemeClr val="tx1"/>
          </a:solidFill>
          <a:latin typeface="+mn-lt"/>
          <a:ea typeface="+mn-ea"/>
          <a:cs typeface="+mn-cs"/>
        </a:defRPr>
      </a:lvl7pPr>
      <a:lvl8pPr marL="3994934" algn="l" defTabSz="570706" rtl="0" eaLnBrk="1" latinLnBrk="0" hangingPunct="1">
        <a:defRPr sz="2200" kern="1200">
          <a:solidFill>
            <a:schemeClr val="tx1"/>
          </a:solidFill>
          <a:latin typeface="+mn-lt"/>
          <a:ea typeface="+mn-ea"/>
          <a:cs typeface="+mn-cs"/>
        </a:defRPr>
      </a:lvl8pPr>
      <a:lvl9pPr marL="4565638" algn="l" defTabSz="570706"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77303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dt="0"/>
  <p:txStyles>
    <p:titleStyle>
      <a:lvl1pPr algn="l" defTabSz="570923" rtl="0" eaLnBrk="1" latinLnBrk="0" hangingPunct="1">
        <a:spcBef>
          <a:spcPct val="0"/>
        </a:spcBef>
        <a:buNone/>
        <a:defRPr sz="3200" b="1" i="0" kern="1200" baseline="0">
          <a:solidFill>
            <a:srgbClr val="1B58A8"/>
          </a:solidFill>
          <a:latin typeface="Frutiger Next LT W1G"/>
          <a:ea typeface="+mj-ea"/>
          <a:cs typeface="Frutiger Next LT W1G"/>
        </a:defRPr>
      </a:lvl1pPr>
    </p:titleStyle>
    <p:bodyStyle>
      <a:lvl1pPr marL="481710" indent="-481710" algn="l" defTabSz="570923" rtl="0" eaLnBrk="1" latinLnBrk="0" hangingPunct="1">
        <a:spcBef>
          <a:spcPts val="0"/>
        </a:spcBef>
        <a:buFont typeface="Wingdings" charset="2"/>
        <a:buChar char="§"/>
        <a:defRPr sz="3200" b="0" i="0" kern="1200" baseline="0">
          <a:solidFill>
            <a:schemeClr val="tx1"/>
          </a:solidFill>
          <a:latin typeface="Frutiger Next LT W1G"/>
          <a:ea typeface="+mn-ea"/>
          <a:cs typeface="Frutiger Next LT W1G"/>
        </a:defRPr>
      </a:lvl1pPr>
      <a:lvl2pPr marL="927750" indent="-356827" algn="l" defTabSz="570923" rtl="0" eaLnBrk="1" latinLnBrk="0" hangingPunct="1">
        <a:spcBef>
          <a:spcPct val="20000"/>
        </a:spcBef>
        <a:buFont typeface="Wingdings" charset="2"/>
        <a:buChar char="§"/>
        <a:defRPr sz="2500" b="0" i="0" kern="1200">
          <a:solidFill>
            <a:schemeClr val="tx1"/>
          </a:solidFill>
          <a:latin typeface="Frutiger Next LT W1G"/>
          <a:ea typeface="+mn-ea"/>
          <a:cs typeface="Frutiger Next LT W1G"/>
        </a:defRPr>
      </a:lvl2pPr>
      <a:lvl3pPr marL="1427307" indent="-285461" algn="l" defTabSz="570923" rtl="0" eaLnBrk="1" latinLnBrk="0" hangingPunct="1">
        <a:spcBef>
          <a:spcPct val="20000"/>
        </a:spcBef>
        <a:buFont typeface="Wingdings" charset="2"/>
        <a:buChar char="§"/>
        <a:defRPr sz="2200" b="0" i="0" kern="1200">
          <a:solidFill>
            <a:schemeClr val="tx1"/>
          </a:solidFill>
          <a:latin typeface="Frutiger Next LT W1G"/>
          <a:ea typeface="+mn-ea"/>
          <a:cs typeface="Frutiger Next LT W1G"/>
        </a:defRPr>
      </a:lvl3pPr>
      <a:lvl4pPr marL="1998230" indent="-285461" algn="l" defTabSz="570923" rtl="0" eaLnBrk="1" latinLnBrk="0" hangingPunct="1">
        <a:spcBef>
          <a:spcPct val="20000"/>
        </a:spcBef>
        <a:buFont typeface="Wingdings" charset="2"/>
        <a:buChar char="§"/>
        <a:defRPr sz="1900" b="0" i="0" kern="1200">
          <a:solidFill>
            <a:schemeClr val="tx1"/>
          </a:solidFill>
          <a:latin typeface="Frutiger Next LT W1G"/>
          <a:ea typeface="+mn-ea"/>
          <a:cs typeface="Frutiger Next LT W1G"/>
        </a:defRPr>
      </a:lvl4pPr>
      <a:lvl5pPr marL="2569151" indent="-285461" algn="l" defTabSz="570923"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5pPr>
      <a:lvl6pPr marL="3140070" indent="-285461" algn="l" defTabSz="570923" rtl="0" eaLnBrk="1" latinLnBrk="0" hangingPunct="1">
        <a:spcBef>
          <a:spcPct val="20000"/>
        </a:spcBef>
        <a:buFont typeface="Arial"/>
        <a:buChar char="•"/>
        <a:defRPr sz="2500" kern="1200">
          <a:solidFill>
            <a:schemeClr val="tx1"/>
          </a:solidFill>
          <a:latin typeface="+mn-lt"/>
          <a:ea typeface="+mn-ea"/>
          <a:cs typeface="+mn-cs"/>
        </a:defRPr>
      </a:lvl6pPr>
      <a:lvl7pPr marL="3710998" indent="-285461" algn="l" defTabSz="570923" rtl="0" eaLnBrk="1" latinLnBrk="0" hangingPunct="1">
        <a:spcBef>
          <a:spcPct val="20000"/>
        </a:spcBef>
        <a:buFont typeface="Arial"/>
        <a:buChar char="•"/>
        <a:defRPr sz="2500" kern="1200">
          <a:solidFill>
            <a:schemeClr val="tx1"/>
          </a:solidFill>
          <a:latin typeface="+mn-lt"/>
          <a:ea typeface="+mn-ea"/>
          <a:cs typeface="+mn-cs"/>
        </a:defRPr>
      </a:lvl7pPr>
      <a:lvl8pPr marL="4281914" indent="-285461" algn="l" defTabSz="570923" rtl="0" eaLnBrk="1" latinLnBrk="0" hangingPunct="1">
        <a:spcBef>
          <a:spcPct val="20000"/>
        </a:spcBef>
        <a:buFont typeface="Arial"/>
        <a:buChar char="•"/>
        <a:defRPr sz="2500" kern="1200">
          <a:solidFill>
            <a:schemeClr val="tx1"/>
          </a:solidFill>
          <a:latin typeface="+mn-lt"/>
          <a:ea typeface="+mn-ea"/>
          <a:cs typeface="+mn-cs"/>
        </a:defRPr>
      </a:lvl8pPr>
      <a:lvl9pPr marL="4852842" indent="-285461" algn="l" defTabSz="570923"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70923" rtl="0" eaLnBrk="1" latinLnBrk="0" hangingPunct="1">
        <a:defRPr sz="2200" kern="1200">
          <a:solidFill>
            <a:schemeClr val="tx1"/>
          </a:solidFill>
          <a:latin typeface="+mn-lt"/>
          <a:ea typeface="+mn-ea"/>
          <a:cs typeface="+mn-cs"/>
        </a:defRPr>
      </a:lvl1pPr>
      <a:lvl2pPr marL="570923" algn="l" defTabSz="570923" rtl="0" eaLnBrk="1" latinLnBrk="0" hangingPunct="1">
        <a:defRPr sz="2200" kern="1200">
          <a:solidFill>
            <a:schemeClr val="tx1"/>
          </a:solidFill>
          <a:latin typeface="+mn-lt"/>
          <a:ea typeface="+mn-ea"/>
          <a:cs typeface="+mn-cs"/>
        </a:defRPr>
      </a:lvl2pPr>
      <a:lvl3pPr marL="1141846" algn="l" defTabSz="570923" rtl="0" eaLnBrk="1" latinLnBrk="0" hangingPunct="1">
        <a:defRPr sz="2200" kern="1200">
          <a:solidFill>
            <a:schemeClr val="tx1"/>
          </a:solidFill>
          <a:latin typeface="+mn-lt"/>
          <a:ea typeface="+mn-ea"/>
          <a:cs typeface="+mn-cs"/>
        </a:defRPr>
      </a:lvl3pPr>
      <a:lvl4pPr marL="1712765" algn="l" defTabSz="570923" rtl="0" eaLnBrk="1" latinLnBrk="0" hangingPunct="1">
        <a:defRPr sz="2200" kern="1200">
          <a:solidFill>
            <a:schemeClr val="tx1"/>
          </a:solidFill>
          <a:latin typeface="+mn-lt"/>
          <a:ea typeface="+mn-ea"/>
          <a:cs typeface="+mn-cs"/>
        </a:defRPr>
      </a:lvl4pPr>
      <a:lvl5pPr marL="2283691" algn="l" defTabSz="570923" rtl="0" eaLnBrk="1" latinLnBrk="0" hangingPunct="1">
        <a:defRPr sz="2200" kern="1200">
          <a:solidFill>
            <a:schemeClr val="tx1"/>
          </a:solidFill>
          <a:latin typeface="+mn-lt"/>
          <a:ea typeface="+mn-ea"/>
          <a:cs typeface="+mn-cs"/>
        </a:defRPr>
      </a:lvl5pPr>
      <a:lvl6pPr marL="2854611" algn="l" defTabSz="570923" rtl="0" eaLnBrk="1" latinLnBrk="0" hangingPunct="1">
        <a:defRPr sz="2200" kern="1200">
          <a:solidFill>
            <a:schemeClr val="tx1"/>
          </a:solidFill>
          <a:latin typeface="+mn-lt"/>
          <a:ea typeface="+mn-ea"/>
          <a:cs typeface="+mn-cs"/>
        </a:defRPr>
      </a:lvl6pPr>
      <a:lvl7pPr marL="3425534" algn="l" defTabSz="570923" rtl="0" eaLnBrk="1" latinLnBrk="0" hangingPunct="1">
        <a:defRPr sz="2200" kern="1200">
          <a:solidFill>
            <a:schemeClr val="tx1"/>
          </a:solidFill>
          <a:latin typeface="+mn-lt"/>
          <a:ea typeface="+mn-ea"/>
          <a:cs typeface="+mn-cs"/>
        </a:defRPr>
      </a:lvl7pPr>
      <a:lvl8pPr marL="3996455" algn="l" defTabSz="570923" rtl="0" eaLnBrk="1" latinLnBrk="0" hangingPunct="1">
        <a:defRPr sz="2200" kern="1200">
          <a:solidFill>
            <a:schemeClr val="tx1"/>
          </a:solidFill>
          <a:latin typeface="+mn-lt"/>
          <a:ea typeface="+mn-ea"/>
          <a:cs typeface="+mn-cs"/>
        </a:defRPr>
      </a:lvl8pPr>
      <a:lvl9pPr marL="4567380" algn="l" defTabSz="570923"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microsoft.com/office/2007/relationships/hdphoto" Target="../media/hdphoto1.wdp"/><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6.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5.png"/><Relationship Id="rId7"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image" Target="../media/image59.png"/><Relationship Id="rId5" Type="http://schemas.openxmlformats.org/officeDocument/2006/relationships/image" Target="../media/image54.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7.xml"/><Relationship Id="rId1" Type="http://schemas.openxmlformats.org/officeDocument/2006/relationships/vmlDrawing" Target="../drawings/vmlDrawing3.vml"/><Relationship Id="rId6" Type="http://schemas.openxmlformats.org/officeDocument/2006/relationships/image" Target="../media/image54.wmf"/><Relationship Id="rId5" Type="http://schemas.openxmlformats.org/officeDocument/2006/relationships/oleObject" Target="../embeddings/oleObject3.bin"/><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8.png"/><Relationship Id="rId7"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18" Type="http://schemas.openxmlformats.org/officeDocument/2006/relationships/image" Target="../media/image81.jpeg"/><Relationship Id="rId3" Type="http://schemas.openxmlformats.org/officeDocument/2006/relationships/image" Target="../media/image67.gif"/><Relationship Id="rId21" Type="http://schemas.openxmlformats.org/officeDocument/2006/relationships/image" Target="../media/image84.jpeg"/><Relationship Id="rId7" Type="http://schemas.openxmlformats.org/officeDocument/2006/relationships/image" Target="../media/image71.gif"/><Relationship Id="rId12" Type="http://schemas.openxmlformats.org/officeDocument/2006/relationships/image" Target="../media/image76.png"/><Relationship Id="rId17" Type="http://schemas.openxmlformats.org/officeDocument/2006/relationships/image" Target="../media/image80.jpeg"/><Relationship Id="rId2" Type="http://schemas.openxmlformats.org/officeDocument/2006/relationships/notesSlide" Target="../notesSlides/notesSlide16.xml"/><Relationship Id="rId16" Type="http://schemas.microsoft.com/office/2007/relationships/hdphoto" Target="../media/hdphoto2.wdp"/><Relationship Id="rId20" Type="http://schemas.openxmlformats.org/officeDocument/2006/relationships/image" Target="../media/image83.png"/><Relationship Id="rId1" Type="http://schemas.openxmlformats.org/officeDocument/2006/relationships/slideLayout" Target="../slideLayouts/slideLayout35.xml"/><Relationship Id="rId6" Type="http://schemas.openxmlformats.org/officeDocument/2006/relationships/image" Target="../media/image70.gif"/><Relationship Id="rId11" Type="http://schemas.openxmlformats.org/officeDocument/2006/relationships/image" Target="../media/image75.jpeg"/><Relationship Id="rId5" Type="http://schemas.openxmlformats.org/officeDocument/2006/relationships/image" Target="../media/image69.gif"/><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2.gif"/><Relationship Id="rId4" Type="http://schemas.openxmlformats.org/officeDocument/2006/relationships/image" Target="../media/image68.gif"/><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5536" y="2276872"/>
            <a:ext cx="8748464" cy="792088"/>
          </a:xfrm>
        </p:spPr>
        <p:txBody>
          <a:bodyPr/>
          <a:lstStyle/>
          <a:p>
            <a:r>
              <a:rPr lang="ru-RU" sz="4000" dirty="0" smtClean="0"/>
              <a:t>Цифровое строительство и </a:t>
            </a:r>
            <a:r>
              <a:rPr lang="en-US" sz="4000" dirty="0" smtClean="0"/>
              <a:t>BIM-</a:t>
            </a:r>
            <a:r>
              <a:rPr lang="ru-RU" sz="4000" dirty="0" smtClean="0"/>
              <a:t>технологии в Украине</a:t>
            </a:r>
            <a:endParaRPr lang="ru-RU" sz="4000" dirty="0"/>
          </a:p>
        </p:txBody>
      </p:sp>
      <p:sp>
        <p:nvSpPr>
          <p:cNvPr id="5" name="Text Placeholder 4"/>
          <p:cNvSpPr>
            <a:spLocks noGrp="1"/>
          </p:cNvSpPr>
          <p:nvPr>
            <p:ph type="body" sz="quarter" idx="12"/>
          </p:nvPr>
        </p:nvSpPr>
        <p:spPr/>
        <p:txBody>
          <a:bodyPr/>
          <a:lstStyle/>
          <a:p>
            <a:r>
              <a:rPr lang="ru-RU" dirty="0" err="1" smtClean="0"/>
              <a:t>Торяник</a:t>
            </a:r>
            <a:r>
              <a:rPr lang="ru-RU" dirty="0" smtClean="0"/>
              <a:t> Дмитрий</a:t>
            </a:r>
            <a:endParaRPr lang="ru-RU" dirty="0"/>
          </a:p>
        </p:txBody>
      </p:sp>
      <p:sp>
        <p:nvSpPr>
          <p:cNvPr id="6" name="Text Placeholder 5"/>
          <p:cNvSpPr>
            <a:spLocks noGrp="1"/>
          </p:cNvSpPr>
          <p:nvPr>
            <p:ph type="body" sz="quarter" idx="13"/>
          </p:nvPr>
        </p:nvSpPr>
        <p:spPr>
          <a:xfrm>
            <a:off x="457202" y="4256786"/>
            <a:ext cx="7086598" cy="315214"/>
          </a:xfrm>
        </p:spPr>
        <p:txBody>
          <a:bodyPr/>
          <a:lstStyle/>
          <a:p>
            <a:r>
              <a:rPr lang="ru-RU" dirty="0" smtClean="0"/>
              <a:t>Ведущий и</a:t>
            </a:r>
            <a:r>
              <a:rPr lang="uk-UA" dirty="0" err="1" smtClean="0"/>
              <a:t>нженер</a:t>
            </a:r>
            <a:r>
              <a:rPr lang="uk-UA" dirty="0" smtClean="0"/>
              <a:t> </a:t>
            </a:r>
            <a:r>
              <a:rPr lang="en-US" dirty="0" smtClean="0"/>
              <a:t>Autodesk AEC</a:t>
            </a:r>
            <a:r>
              <a:rPr lang="ru-RU" dirty="0" smtClean="0"/>
              <a:t>, руководитель направления </a:t>
            </a:r>
            <a:r>
              <a:rPr lang="en-US" dirty="0" smtClean="0"/>
              <a:t>BIM</a:t>
            </a:r>
            <a:endParaRPr lang="ru-RU" dirty="0"/>
          </a:p>
        </p:txBody>
      </p:sp>
    </p:spTree>
    <p:extLst>
      <p:ext uri="{BB962C8B-B14F-4D97-AF65-F5344CB8AC3E}">
        <p14:creationId xmlns:p14="http://schemas.microsoft.com/office/powerpoint/2010/main" val="1032195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D:\Presentation\2017\1\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855664"/>
            <a:ext cx="6024092" cy="552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uk-UA" altLang="ru-RU" sz="1800">
                <a:solidFill>
                  <a:srgbClr val="EC7A08"/>
                </a:solidFill>
                <a:latin typeface="eurofurence light" pitchFamily="34" charset="0"/>
              </a:rPr>
              <a:t>Проектирование более 100 лет назад…</a:t>
            </a:r>
            <a:endParaRPr lang="en-US" altLang="ru-RU" sz="1800">
              <a:solidFill>
                <a:srgbClr val="EC7A08"/>
              </a:solidFill>
              <a:latin typeface="eurofurence light" pitchFamily="34" charset="0"/>
            </a:endParaRPr>
          </a:p>
        </p:txBody>
      </p:sp>
    </p:spTree>
    <p:extLst>
      <p:ext uri="{BB962C8B-B14F-4D97-AF65-F5344CB8AC3E}">
        <p14:creationId xmlns:p14="http://schemas.microsoft.com/office/powerpoint/2010/main" val="86524041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Desktop\CCF05012013_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27087"/>
            <a:ext cx="6055718" cy="5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ru-RU" altLang="ru-RU" sz="1800">
                <a:solidFill>
                  <a:srgbClr val="EC7A08"/>
                </a:solidFill>
                <a:latin typeface="eurofurence light" pitchFamily="34" charset="0"/>
              </a:rPr>
              <a:t>Проектирование сейчас</a:t>
            </a:r>
          </a:p>
        </p:txBody>
      </p:sp>
    </p:spTree>
    <p:extLst>
      <p:ext uri="{BB962C8B-B14F-4D97-AF65-F5344CB8AC3E}">
        <p14:creationId xmlns:p14="http://schemas.microsoft.com/office/powerpoint/2010/main" val="37967578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Определение </a:t>
            </a:r>
            <a:r>
              <a:rPr lang="en-US" dirty="0"/>
              <a:t>BIM</a:t>
            </a:r>
            <a:endParaRPr lang="ru-RU" dirty="0"/>
          </a:p>
        </p:txBody>
      </p:sp>
      <p:sp>
        <p:nvSpPr>
          <p:cNvPr id="3" name="Content Placeholder 2"/>
          <p:cNvSpPr>
            <a:spLocks noGrp="1"/>
          </p:cNvSpPr>
          <p:nvPr>
            <p:ph idx="1"/>
          </p:nvPr>
        </p:nvSpPr>
        <p:spPr/>
        <p:txBody>
          <a:bodyPr/>
          <a:lstStyle/>
          <a:p>
            <a:pPr marL="199664" lvl="1" indent="0">
              <a:buNone/>
            </a:pPr>
            <a:r>
              <a:rPr lang="ru-RU" i="1" dirty="0"/>
              <a:t>Информационное моделирование </a:t>
            </a:r>
            <a:r>
              <a:rPr lang="ru-RU" b="1" i="1" dirty="0">
                <a:solidFill>
                  <a:srgbClr val="FF0000"/>
                </a:solidFill>
              </a:rPr>
              <a:t>сооружений</a:t>
            </a:r>
            <a:r>
              <a:rPr lang="ru-RU" i="1" dirty="0"/>
              <a:t> </a:t>
            </a:r>
            <a:r>
              <a:rPr lang="en-US" i="1" dirty="0"/>
              <a:t>(BIM)</a:t>
            </a:r>
            <a:r>
              <a:rPr lang="ru-RU" i="1" dirty="0"/>
              <a:t>  </a:t>
            </a:r>
            <a:r>
              <a:rPr lang="ru-RU" i="1" dirty="0" smtClean="0"/>
              <a:t>– </a:t>
            </a:r>
            <a:r>
              <a:rPr lang="ru-RU" i="1" dirty="0"/>
              <a:t>процесс </a:t>
            </a:r>
            <a:r>
              <a:rPr lang="ru-RU" b="1" i="1" dirty="0">
                <a:solidFill>
                  <a:srgbClr val="FF0000"/>
                </a:solidFill>
              </a:rPr>
              <a:t>коллективного создания  и использования информации </a:t>
            </a:r>
            <a:r>
              <a:rPr lang="ru-RU" i="1" dirty="0"/>
              <a:t>о сооружении, формирующий надежную основу для всех решений на протяжении жизненного цикла объекта (от самых ранних концепций до рабочего проектирования, строительства, эксплуатации и сноса)</a:t>
            </a:r>
            <a:endParaRPr lang="en-US" i="1" dirty="0"/>
          </a:p>
          <a:p>
            <a:pPr lvl="1"/>
            <a:endParaRPr lang="ru-RU" i="1" dirty="0"/>
          </a:p>
          <a:p>
            <a:pPr marL="4464510" lvl="8" indent="0">
              <a:buNone/>
            </a:pPr>
            <a:r>
              <a:rPr lang="en-US" sz="2000" i="1" dirty="0"/>
              <a:t>Wikipedia</a:t>
            </a:r>
          </a:p>
          <a:p>
            <a:pPr marL="4464510" lvl="8" indent="0">
              <a:buNone/>
            </a:pPr>
            <a:r>
              <a:rPr lang="en-US" sz="2000" dirty="0"/>
              <a:t>Non-vendor definitions</a:t>
            </a:r>
          </a:p>
          <a:p>
            <a:pPr marL="4464510" lvl="8" indent="0">
              <a:buNone/>
            </a:pPr>
            <a:endParaRPr lang="en-US" sz="2000" i="1" dirty="0"/>
          </a:p>
          <a:p>
            <a:pPr marL="4464510" lvl="8" indent="0">
              <a:buNone/>
            </a:pPr>
            <a:endParaRPr lang="en-US" sz="2000" i="1" dirty="0"/>
          </a:p>
          <a:p>
            <a:pPr lvl="1"/>
            <a:endParaRPr lang="en-US" dirty="0">
              <a:solidFill>
                <a:srgbClr val="FFC000"/>
              </a:solidFill>
            </a:endParaRPr>
          </a:p>
        </p:txBody>
      </p:sp>
    </p:spTree>
    <p:extLst>
      <p:ext uri="{BB962C8B-B14F-4D97-AF65-F5344CB8AC3E}">
        <p14:creationId xmlns:p14="http://schemas.microsoft.com/office/powerpoint/2010/main" val="870862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3" descr="D:\Presentation\20042016\BIM_2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3010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Пользователи)\(CHAI)\Презентации 2013 год\Autodesk 2014\Логотип Autodesk Цветной 1.jpg"/>
          <p:cNvPicPr>
            <a:picLocks noChangeAspect="1" noChangeArrowheads="1"/>
          </p:cNvPicPr>
          <p:nvPr/>
        </p:nvPicPr>
        <p:blipFill>
          <a:blip r:embed="rId3"/>
          <a:srcRect/>
          <a:stretch>
            <a:fillRect/>
          </a:stretch>
        </p:blipFill>
        <p:spPr bwMode="auto">
          <a:xfrm>
            <a:off x="0" y="6569817"/>
            <a:ext cx="1065402" cy="288183"/>
          </a:xfrm>
          <a:prstGeom prst="rect">
            <a:avLst/>
          </a:prstGeom>
          <a:noFill/>
        </p:spPr>
      </p:pic>
      <p:sp>
        <p:nvSpPr>
          <p:cNvPr id="10" name="Прямоугольник 9"/>
          <p:cNvSpPr/>
          <p:nvPr/>
        </p:nvSpPr>
        <p:spPr>
          <a:xfrm>
            <a:off x="0" y="1000108"/>
            <a:ext cx="9144000" cy="5170646"/>
          </a:xfrm>
          <a:prstGeom prst="rect">
            <a:avLst/>
          </a:prstGeom>
        </p:spPr>
        <p:txBody>
          <a:bodyPr wrap="square">
            <a:spAutoFit/>
          </a:bodyPr>
          <a:lstStyle/>
          <a:p>
            <a:pPr algn="ctr" fontAlgn="base"/>
            <a:r>
              <a:rPr lang="ru-RU" sz="6600" b="1" dirty="0">
                <a:ln>
                  <a:solidFill>
                    <a:schemeClr val="tx1">
                      <a:lumMod val="85000"/>
                      <a:lumOff val="15000"/>
                    </a:schemeClr>
                  </a:solidFill>
                </a:ln>
                <a:solidFill>
                  <a:schemeClr val="tx2">
                    <a:lumMod val="40000"/>
                    <a:lumOff val="60000"/>
                  </a:schemeClr>
                </a:solidFill>
                <a:effectLst>
                  <a:outerShdw blurRad="38100" dist="38100" dir="2700000" algn="tl">
                    <a:srgbClr val="000000">
                      <a:alpha val="43137"/>
                    </a:srgbClr>
                  </a:outerShdw>
                </a:effectLst>
              </a:rPr>
              <a:t>В основе BIM лежит трехмерная </a:t>
            </a:r>
            <a:r>
              <a:rPr lang="ru-RU" sz="6600" b="1" dirty="0">
                <a:ln>
                  <a:solidFill>
                    <a:schemeClr val="tx1">
                      <a:lumMod val="85000"/>
                      <a:lumOff val="15000"/>
                    </a:schemeClr>
                  </a:solidFill>
                </a:ln>
                <a:solidFill>
                  <a:srgbClr val="FF0000"/>
                </a:solidFill>
                <a:effectLst>
                  <a:outerShdw blurRad="38100" dist="38100" dir="2700000" algn="tl">
                    <a:srgbClr val="000000">
                      <a:alpha val="43137"/>
                    </a:srgbClr>
                  </a:outerShdw>
                </a:effectLst>
              </a:rPr>
              <a:t>информационная</a:t>
            </a:r>
            <a:r>
              <a:rPr lang="ru-RU" sz="6600" b="1" dirty="0">
                <a:ln>
                  <a:solidFill>
                    <a:schemeClr val="tx1">
                      <a:lumMod val="85000"/>
                      <a:lumOff val="15000"/>
                    </a:schemeClr>
                  </a:solidFill>
                </a:ln>
                <a:solidFill>
                  <a:srgbClr val="FFFF00"/>
                </a:solidFill>
                <a:effectLst>
                  <a:outerShdw blurRad="38100" dist="38100" dir="2700000" algn="tl">
                    <a:srgbClr val="000000">
                      <a:alpha val="43137"/>
                    </a:srgbClr>
                  </a:outerShdw>
                </a:effectLst>
              </a:rPr>
              <a:t> </a:t>
            </a:r>
            <a:r>
              <a:rPr lang="ru-RU" sz="6600" b="1" dirty="0">
                <a:ln>
                  <a:solidFill>
                    <a:schemeClr val="tx1">
                      <a:lumMod val="85000"/>
                      <a:lumOff val="15000"/>
                    </a:schemeClr>
                  </a:solidFill>
                </a:ln>
                <a:solidFill>
                  <a:schemeClr val="tx2">
                    <a:lumMod val="40000"/>
                    <a:lumOff val="60000"/>
                  </a:schemeClr>
                </a:solidFill>
                <a:effectLst>
                  <a:outerShdw blurRad="38100" dist="38100" dir="2700000" algn="tl">
                    <a:srgbClr val="000000">
                      <a:alpha val="43137"/>
                    </a:srgbClr>
                  </a:outerShdw>
                </a:effectLst>
              </a:rPr>
              <a:t>модель здания или сооружения</a:t>
            </a:r>
          </a:p>
        </p:txBody>
      </p:sp>
      <p:sp>
        <p:nvSpPr>
          <p:cNvPr id="6" name="TextBox 5"/>
          <p:cNvSpPr txBox="1"/>
          <p:nvPr/>
        </p:nvSpPr>
        <p:spPr>
          <a:xfrm>
            <a:off x="0" y="-71462"/>
            <a:ext cx="9144000" cy="923330"/>
          </a:xfrm>
          <a:prstGeom prst="rect">
            <a:avLst/>
          </a:prstGeom>
          <a:noFill/>
        </p:spPr>
        <p:txBody>
          <a:bodyPr wrap="square" rtlCol="0">
            <a:spAutoFit/>
          </a:bodyPr>
          <a:lstStyle/>
          <a:p>
            <a:pPr algn="ctr"/>
            <a:r>
              <a:rPr lang="ru-RU" sz="5400" b="1" u="sng" dirty="0">
                <a:solidFill>
                  <a:schemeClr val="bg1"/>
                </a:solidFill>
                <a:effectLst>
                  <a:outerShdw blurRad="38100" dist="38100" dir="2700000" algn="tl">
                    <a:srgbClr val="000000">
                      <a:alpha val="43137"/>
                    </a:srgbClr>
                  </a:outerShdw>
                </a:effectLst>
              </a:rPr>
              <a:t>О </a:t>
            </a:r>
            <a:r>
              <a:rPr lang="en-US" sz="5400" b="1" u="sng" dirty="0">
                <a:solidFill>
                  <a:schemeClr val="bg1"/>
                </a:solidFill>
                <a:effectLst>
                  <a:outerShdw blurRad="38100" dist="38100" dir="2700000" algn="tl">
                    <a:srgbClr val="000000">
                      <a:alpha val="43137"/>
                    </a:srgbClr>
                  </a:outerShdw>
                </a:effectLst>
              </a:rPr>
              <a:t>BIM </a:t>
            </a:r>
            <a:r>
              <a:rPr lang="ru-RU" sz="5400" b="1" u="sng" dirty="0">
                <a:solidFill>
                  <a:schemeClr val="bg1"/>
                </a:solidFill>
                <a:effectLst>
                  <a:outerShdw blurRad="38100" dist="38100" dir="2700000" algn="tl">
                    <a:srgbClr val="000000">
                      <a:alpha val="43137"/>
                    </a:srgbClr>
                  </a:outerShdw>
                </a:effectLst>
              </a:rPr>
              <a:t>в двух словах</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chemeClr val="tx2">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8" name="Picture 2" descr="E:\(Пользователи)\(CHAI)\Презентации 2013 год\Autodesk 2014\Логотип Autodesk Цветной 1.jpg"/>
          <p:cNvPicPr>
            <a:picLocks noChangeAspect="1" noChangeArrowheads="1"/>
          </p:cNvPicPr>
          <p:nvPr/>
        </p:nvPicPr>
        <p:blipFill>
          <a:blip r:embed="rId2"/>
          <a:srcRect/>
          <a:stretch>
            <a:fillRect/>
          </a:stretch>
        </p:blipFill>
        <p:spPr bwMode="auto">
          <a:xfrm>
            <a:off x="0" y="6569817"/>
            <a:ext cx="1065402" cy="288183"/>
          </a:xfrm>
          <a:prstGeom prst="rect">
            <a:avLst/>
          </a:prstGeom>
          <a:noFill/>
        </p:spPr>
      </p:pic>
      <p:sp>
        <p:nvSpPr>
          <p:cNvPr id="9" name="TextBox 8"/>
          <p:cNvSpPr txBox="1"/>
          <p:nvPr/>
        </p:nvSpPr>
        <p:spPr>
          <a:xfrm>
            <a:off x="0" y="-71462"/>
            <a:ext cx="9144000" cy="923330"/>
          </a:xfrm>
          <a:prstGeom prst="rect">
            <a:avLst/>
          </a:prstGeom>
          <a:noFill/>
        </p:spPr>
        <p:txBody>
          <a:bodyPr wrap="square" rtlCol="0">
            <a:spAutoFit/>
          </a:bodyPr>
          <a:lstStyle/>
          <a:p>
            <a:pPr algn="ctr"/>
            <a:r>
              <a:rPr lang="ru-RU" sz="5400" b="1" u="sng" dirty="0">
                <a:solidFill>
                  <a:schemeClr val="bg1"/>
                </a:solidFill>
                <a:effectLst>
                  <a:outerShdw blurRad="38100" dist="38100" dir="2700000" algn="tl">
                    <a:srgbClr val="000000">
                      <a:alpha val="43137"/>
                    </a:srgbClr>
                  </a:outerShdw>
                </a:effectLst>
              </a:rPr>
              <a:t>О </a:t>
            </a:r>
            <a:r>
              <a:rPr lang="en-US" sz="5400" b="1" u="sng" dirty="0">
                <a:solidFill>
                  <a:schemeClr val="bg1"/>
                </a:solidFill>
                <a:effectLst>
                  <a:outerShdw blurRad="38100" dist="38100" dir="2700000" algn="tl">
                    <a:srgbClr val="000000">
                      <a:alpha val="43137"/>
                    </a:srgbClr>
                  </a:outerShdw>
                </a:effectLst>
              </a:rPr>
              <a:t>BIM </a:t>
            </a:r>
            <a:r>
              <a:rPr lang="ru-RU" sz="5400" b="1" u="sng" dirty="0">
                <a:solidFill>
                  <a:schemeClr val="bg1"/>
                </a:solidFill>
                <a:effectLst>
                  <a:outerShdw blurRad="38100" dist="38100" dir="2700000" algn="tl">
                    <a:srgbClr val="000000">
                      <a:alpha val="43137"/>
                    </a:srgbClr>
                  </a:outerShdw>
                </a:effectLst>
              </a:rPr>
              <a:t>в двух словах</a:t>
            </a:r>
          </a:p>
        </p:txBody>
      </p:sp>
      <p:pic>
        <p:nvPicPr>
          <p:cNvPr id="11" name="Рисунок 10" descr="fig3.JPG"/>
          <p:cNvPicPr>
            <a:picLocks noChangeAspect="1"/>
          </p:cNvPicPr>
          <p:nvPr/>
        </p:nvPicPr>
        <p:blipFill>
          <a:blip r:embed="rId3">
            <a:lum contrast="10000"/>
          </a:blip>
          <a:srcRect l="1562" t="2945" r="6919" b="2311"/>
          <a:stretch>
            <a:fillRect/>
          </a:stretch>
        </p:blipFill>
        <p:spPr>
          <a:xfrm>
            <a:off x="4572000" y="1000108"/>
            <a:ext cx="4286280" cy="3000396"/>
          </a:xfrm>
          <a:prstGeom prst="rect">
            <a:avLst/>
          </a:prstGeom>
        </p:spPr>
      </p:pic>
      <p:sp>
        <p:nvSpPr>
          <p:cNvPr id="12" name="Прямоугольник 11"/>
          <p:cNvSpPr/>
          <p:nvPr/>
        </p:nvSpPr>
        <p:spPr>
          <a:xfrm>
            <a:off x="0" y="4071942"/>
            <a:ext cx="9144000" cy="2554545"/>
          </a:xfrm>
          <a:prstGeom prst="rect">
            <a:avLst/>
          </a:prstGeom>
        </p:spPr>
        <p:txBody>
          <a:bodyPr wrap="square">
            <a:spAutoFit/>
          </a:bodyPr>
          <a:lstStyle/>
          <a:p>
            <a:pPr algn="ctr" fontAlgn="base"/>
            <a:r>
              <a:rPr lang="ru-RU" sz="4000" b="1" dirty="0">
                <a:ln>
                  <a:solidFill>
                    <a:schemeClr val="tx1">
                      <a:lumMod val="85000"/>
                      <a:lumOff val="15000"/>
                    </a:schemeClr>
                  </a:solidFill>
                </a:ln>
                <a:solidFill>
                  <a:srgbClr val="FFFF00"/>
                </a:solidFill>
              </a:rPr>
              <a:t>Применение BIM при проектировании и строительстве помогает экономить финансы, время, трудозатраты и другие ресурсы.</a:t>
            </a:r>
          </a:p>
        </p:txBody>
      </p:sp>
      <p:pic>
        <p:nvPicPr>
          <p:cNvPr id="3074" name="Picture 2" descr="E:\(Пользователи)\(CHAI)\Презентации 2015 год\Revit\Картинки\2015-10-20\shutterstock_31897663.jpg"/>
          <p:cNvPicPr>
            <a:picLocks noChangeAspect="1" noChangeArrowheads="1"/>
          </p:cNvPicPr>
          <p:nvPr/>
        </p:nvPicPr>
        <p:blipFill>
          <a:blip r:embed="rId4"/>
          <a:srcRect b="2326"/>
          <a:stretch>
            <a:fillRect/>
          </a:stretch>
        </p:blipFill>
        <p:spPr bwMode="auto">
          <a:xfrm>
            <a:off x="261907" y="1000108"/>
            <a:ext cx="4095779" cy="30003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8800" dirty="0"/>
              <a:t>BIM ≠ </a:t>
            </a:r>
            <a:r>
              <a:rPr lang="ru-RU" sz="8800" dirty="0"/>
              <a:t>новое ПО</a:t>
            </a:r>
          </a:p>
        </p:txBody>
      </p:sp>
    </p:spTree>
    <p:extLst>
      <p:ext uri="{BB962C8B-B14F-4D97-AF65-F5344CB8AC3E}">
        <p14:creationId xmlns:p14="http://schemas.microsoft.com/office/powerpoint/2010/main" val="3551290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8800" dirty="0"/>
              <a:t>BIM ≠ </a:t>
            </a:r>
            <a:r>
              <a:rPr lang="ru-RU" sz="8800" dirty="0"/>
              <a:t>3</a:t>
            </a:r>
            <a:r>
              <a:rPr lang="en-US" sz="8800" dirty="0"/>
              <a:t>D</a:t>
            </a:r>
            <a:endParaRPr lang="ru-RU" sz="8800" dirty="0"/>
          </a:p>
        </p:txBody>
      </p:sp>
    </p:spTree>
    <p:extLst>
      <p:ext uri="{BB962C8B-B14F-4D97-AF65-F5344CB8AC3E}">
        <p14:creationId xmlns:p14="http://schemas.microsoft.com/office/powerpoint/2010/main" val="4128200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8800" dirty="0"/>
              <a:t>BIM ≠ </a:t>
            </a:r>
            <a:r>
              <a:rPr lang="ru-RU" sz="8800" dirty="0"/>
              <a:t>красивая картинка</a:t>
            </a:r>
          </a:p>
        </p:txBody>
      </p:sp>
    </p:spTree>
    <p:extLst>
      <p:ext uri="{BB962C8B-B14F-4D97-AF65-F5344CB8AC3E}">
        <p14:creationId xmlns:p14="http://schemas.microsoft.com/office/powerpoint/2010/main" val="3445859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8800" dirty="0"/>
              <a:t>B</a:t>
            </a:r>
            <a:r>
              <a:rPr lang="en-US" sz="8800" dirty="0">
                <a:solidFill>
                  <a:schemeClr val="accent4"/>
                </a:solidFill>
              </a:rPr>
              <a:t>I</a:t>
            </a:r>
            <a:r>
              <a:rPr lang="en-US" sz="8800" dirty="0"/>
              <a:t>M</a:t>
            </a:r>
            <a:endParaRPr lang="ru-RU" sz="8800" dirty="0"/>
          </a:p>
          <a:p>
            <a:endParaRPr lang="ru-RU" sz="3000" dirty="0"/>
          </a:p>
          <a:p>
            <a:r>
              <a:rPr lang="ru-RU" sz="4400" dirty="0"/>
              <a:t>процесс создания </a:t>
            </a:r>
            <a:br>
              <a:rPr lang="ru-RU" sz="4400" dirty="0"/>
            </a:br>
            <a:r>
              <a:rPr lang="ru-RU" sz="4400" dirty="0"/>
              <a:t>и управления </a:t>
            </a:r>
          </a:p>
          <a:p>
            <a:r>
              <a:rPr lang="ru-RU" sz="4400" dirty="0">
                <a:solidFill>
                  <a:srgbClr val="FFC000"/>
                </a:solidFill>
              </a:rPr>
              <a:t>информацией</a:t>
            </a:r>
          </a:p>
        </p:txBody>
      </p:sp>
    </p:spTree>
    <p:extLst>
      <p:ext uri="{BB962C8B-B14F-4D97-AF65-F5344CB8AC3E}">
        <p14:creationId xmlns:p14="http://schemas.microsoft.com/office/powerpoint/2010/main" val="687360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300" tIns="45652" rIns="91300" bIns="45652"/>
          <a:lstStyle/>
          <a:p>
            <a:r>
              <a:rPr lang="ru-RU" dirty="0"/>
              <a:t>Точки потери производительности</a:t>
            </a:r>
            <a:endParaRPr lang="en-US" dirty="0"/>
          </a:p>
        </p:txBody>
      </p:sp>
      <p:graphicFrame>
        <p:nvGraphicFramePr>
          <p:cNvPr id="4" name="Content Placeholder 3"/>
          <p:cNvGraphicFramePr>
            <a:graphicFrameLocks noGrp="1"/>
          </p:cNvGraphicFramePr>
          <p:nvPr>
            <p:ph idx="1"/>
            <p:extLst/>
          </p:nvPr>
        </p:nvGraphicFramePr>
        <p:xfrm>
          <a:off x="810583" y="1139380"/>
          <a:ext cx="7872852" cy="5098004"/>
        </p:xfrm>
        <a:graphic>
          <a:graphicData uri="http://schemas.openxmlformats.org/drawingml/2006/table">
            <a:tbl>
              <a:tblPr firstRow="1" bandRow="1">
                <a:tableStyleId>{5C22544A-7EE6-4342-B048-85BDC9FD1C3A}</a:tableStyleId>
              </a:tblPr>
              <a:tblGrid>
                <a:gridCol w="1968213">
                  <a:extLst>
                    <a:ext uri="{9D8B030D-6E8A-4147-A177-3AD203B41FA5}">
                      <a16:colId xmlns:a16="http://schemas.microsoft.com/office/drawing/2014/main" xmlns="" val="20000"/>
                    </a:ext>
                  </a:extLst>
                </a:gridCol>
                <a:gridCol w="1968213">
                  <a:extLst>
                    <a:ext uri="{9D8B030D-6E8A-4147-A177-3AD203B41FA5}">
                      <a16:colId xmlns:a16="http://schemas.microsoft.com/office/drawing/2014/main" xmlns="" val="20001"/>
                    </a:ext>
                  </a:extLst>
                </a:gridCol>
                <a:gridCol w="1968213">
                  <a:extLst>
                    <a:ext uri="{9D8B030D-6E8A-4147-A177-3AD203B41FA5}">
                      <a16:colId xmlns:a16="http://schemas.microsoft.com/office/drawing/2014/main" xmlns="" val="20002"/>
                    </a:ext>
                  </a:extLst>
                </a:gridCol>
                <a:gridCol w="1968213">
                  <a:extLst>
                    <a:ext uri="{9D8B030D-6E8A-4147-A177-3AD203B41FA5}">
                      <a16:colId xmlns:a16="http://schemas.microsoft.com/office/drawing/2014/main" xmlns="" val="20003"/>
                    </a:ext>
                  </a:extLst>
                </a:gridCol>
              </a:tblGrid>
              <a:tr h="471004">
                <a:tc>
                  <a:txBody>
                    <a:bodyPr/>
                    <a:lstStyle/>
                    <a:p>
                      <a:pPr algn="ctr"/>
                      <a:r>
                        <a:rPr lang="ru-RU" sz="1700" b="1" kern="1200" dirty="0">
                          <a:ln>
                            <a:noFill/>
                          </a:ln>
                          <a:solidFill>
                            <a:schemeClr val="bg1"/>
                          </a:solidFill>
                          <a:effectLst/>
                          <a:latin typeface="+mn-lt"/>
                          <a:ea typeface="+mn-ea"/>
                          <a:cs typeface="+mn-cs"/>
                        </a:rPr>
                        <a:t>Планирование</a:t>
                      </a:r>
                      <a:endParaRPr lang="en-US" sz="1700" b="1" kern="1200" dirty="0">
                        <a:ln>
                          <a:noFill/>
                        </a:ln>
                        <a:solidFill>
                          <a:schemeClr val="bg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ru-RU" sz="1700" b="1" kern="1200" dirty="0">
                          <a:ln>
                            <a:noFill/>
                          </a:ln>
                          <a:solidFill>
                            <a:schemeClr val="bg1"/>
                          </a:solidFill>
                          <a:effectLst/>
                          <a:latin typeface="+mn-lt"/>
                          <a:ea typeface="+mn-ea"/>
                          <a:cs typeface="+mn-cs"/>
                        </a:rPr>
                        <a:t>Проектирование</a:t>
                      </a:r>
                      <a:endParaRPr lang="en-US" sz="1700" b="1" kern="1200" dirty="0">
                        <a:ln>
                          <a:noFill/>
                        </a:ln>
                        <a:solidFill>
                          <a:schemeClr val="bg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ru-RU" sz="1700" dirty="0">
                          <a:ln>
                            <a:noFill/>
                          </a:ln>
                          <a:solidFill>
                            <a:schemeClr val="bg1"/>
                          </a:solidFill>
                          <a:effectLst/>
                        </a:rPr>
                        <a:t>Строительство</a:t>
                      </a:r>
                      <a:endParaRPr lang="en-US" sz="1700" dirty="0">
                        <a:ln>
                          <a:noFill/>
                        </a:ln>
                        <a:solidFill>
                          <a:schemeClr val="bg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ru-RU" sz="1700" b="1" kern="1200" dirty="0">
                          <a:ln>
                            <a:noFill/>
                          </a:ln>
                          <a:solidFill>
                            <a:schemeClr val="bg1"/>
                          </a:solidFill>
                          <a:effectLst/>
                          <a:latin typeface="+mn-lt"/>
                          <a:ea typeface="+mn-ea"/>
                          <a:cs typeface="+mn-cs"/>
                        </a:rPr>
                        <a:t>Эксплуатация</a:t>
                      </a:r>
                      <a:endParaRPr lang="en-US" sz="1700" b="1" kern="1200" dirty="0">
                        <a:ln>
                          <a:noFill/>
                        </a:ln>
                        <a:solidFill>
                          <a:schemeClr val="bg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661000">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61000">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61000">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61000">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61000">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61000">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61000">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3" name="Группа 2"/>
          <p:cNvGrpSpPr/>
          <p:nvPr/>
        </p:nvGrpSpPr>
        <p:grpSpPr>
          <a:xfrm>
            <a:off x="23157" y="1856097"/>
            <a:ext cx="500624" cy="3794076"/>
            <a:chOff x="32931" y="2640642"/>
            <a:chExt cx="712353" cy="5397776"/>
          </a:xfrm>
        </p:grpSpPr>
        <p:sp>
          <p:nvSpPr>
            <p:cNvPr id="5" name="TextBox 4"/>
            <p:cNvSpPr txBox="1"/>
            <p:nvPr/>
          </p:nvSpPr>
          <p:spPr>
            <a:xfrm rot="16200000">
              <a:off x="-1169608" y="4660587"/>
              <a:ext cx="3117432" cy="712353"/>
            </a:xfrm>
            <a:prstGeom prst="rect">
              <a:avLst/>
            </a:prstGeom>
            <a:noFill/>
            <a:ln>
              <a:noFill/>
            </a:ln>
          </p:spPr>
          <p:txBody>
            <a:bodyPr wrap="square" lIns="130024" tIns="65011" rIns="130024" bIns="65011" rtlCol="0">
              <a:spAutoFit/>
            </a:bodyPr>
            <a:lstStyle/>
            <a:p>
              <a:pPr marL="0" marR="0" lvl="0" indent="0" defTabSz="9130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1B58A8"/>
                  </a:solidFill>
                  <a:effectLst/>
                  <a:uLnTx/>
                  <a:uFillTx/>
                </a:rPr>
                <a:t>Информация</a:t>
              </a:r>
              <a:endParaRPr kumimoji="0" lang="en-US" sz="2400" b="0" i="0" u="none" strike="noStrike" kern="0" cap="none" spc="0" normalizeH="0" baseline="0" noProof="0" dirty="0">
                <a:ln>
                  <a:noFill/>
                </a:ln>
                <a:solidFill>
                  <a:srgbClr val="1B58A8"/>
                </a:solidFill>
                <a:effectLst/>
                <a:uLnTx/>
                <a:uFillTx/>
              </a:endParaRPr>
            </a:p>
          </p:txBody>
        </p:sp>
        <p:cxnSp>
          <p:nvCxnSpPr>
            <p:cNvPr id="7" name="Straight Arrow Connector 6"/>
            <p:cNvCxnSpPr/>
            <p:nvPr/>
          </p:nvCxnSpPr>
          <p:spPr bwMode="auto">
            <a:xfrm flipV="1">
              <a:off x="389124" y="2640642"/>
              <a:ext cx="0" cy="1298958"/>
            </a:xfrm>
            <a:prstGeom prst="straightConnector1">
              <a:avLst/>
            </a:prstGeom>
            <a:solidFill>
              <a:schemeClr val="accent1"/>
            </a:solidFill>
            <a:ln w="38100" cap="flat" cmpd="sng" algn="ctr">
              <a:solidFill>
                <a:schemeClr val="accent4"/>
              </a:solidFill>
              <a:prstDash val="solid"/>
              <a:round/>
              <a:headEnd type="none" w="med" len="med"/>
              <a:tailEnd type="arrow"/>
            </a:ln>
            <a:effectLst/>
          </p:spPr>
        </p:cxnSp>
        <p:cxnSp>
          <p:nvCxnSpPr>
            <p:cNvPr id="8" name="Straight Arrow Connector 7"/>
            <p:cNvCxnSpPr/>
            <p:nvPr/>
          </p:nvCxnSpPr>
          <p:spPr bwMode="auto">
            <a:xfrm>
              <a:off x="401936" y="6575442"/>
              <a:ext cx="0" cy="1462976"/>
            </a:xfrm>
            <a:prstGeom prst="straightConnector1">
              <a:avLst/>
            </a:prstGeom>
            <a:solidFill>
              <a:schemeClr val="accent1"/>
            </a:solidFill>
            <a:ln w="38100" cap="flat" cmpd="sng" algn="ctr">
              <a:solidFill>
                <a:schemeClr val="accent4"/>
              </a:solidFill>
              <a:prstDash val="solid"/>
              <a:round/>
              <a:headEnd type="none" w="med" len="med"/>
              <a:tailEnd type="arrow"/>
            </a:ln>
            <a:effectLst/>
          </p:spPr>
        </p:cxnSp>
      </p:grpSp>
      <p:grpSp>
        <p:nvGrpSpPr>
          <p:cNvPr id="10" name="Группа 9"/>
          <p:cNvGrpSpPr/>
          <p:nvPr/>
        </p:nvGrpSpPr>
        <p:grpSpPr>
          <a:xfrm>
            <a:off x="839908" y="1757401"/>
            <a:ext cx="8084054" cy="3763068"/>
            <a:chOff x="1195117" y="2500228"/>
            <a:chExt cx="11502935" cy="5353661"/>
          </a:xfrm>
        </p:grpSpPr>
        <p:sp>
          <p:nvSpPr>
            <p:cNvPr id="24" name="Freeform 23"/>
            <p:cNvSpPr/>
            <p:nvPr/>
          </p:nvSpPr>
          <p:spPr bwMode="auto">
            <a:xfrm>
              <a:off x="1195117" y="3364398"/>
              <a:ext cx="11502935" cy="4489491"/>
            </a:xfrm>
            <a:custGeom>
              <a:avLst/>
              <a:gdLst>
                <a:gd name="connsiteX0" fmla="*/ 0 w 6960359"/>
                <a:gd name="connsiteY0" fmla="*/ 2756847 h 2756847"/>
                <a:gd name="connsiteX1" fmla="*/ 736980 w 6960359"/>
                <a:gd name="connsiteY1" fmla="*/ 2101755 h 2756847"/>
                <a:gd name="connsiteX2" fmla="*/ 1310186 w 6960359"/>
                <a:gd name="connsiteY2" fmla="*/ 1678674 h 2756847"/>
                <a:gd name="connsiteX3" fmla="*/ 2115403 w 6960359"/>
                <a:gd name="connsiteY3" fmla="*/ 1323832 h 2756847"/>
                <a:gd name="connsiteX4" fmla="*/ 3343702 w 6960359"/>
                <a:gd name="connsiteY4" fmla="*/ 873456 h 2756847"/>
                <a:gd name="connsiteX5" fmla="*/ 4981433 w 6960359"/>
                <a:gd name="connsiteY5" fmla="*/ 423080 h 2756847"/>
                <a:gd name="connsiteX6" fmla="*/ 6960359 w 6960359"/>
                <a:gd name="connsiteY6" fmla="*/ 0 h 275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0359" h="2756847">
                  <a:moveTo>
                    <a:pt x="0" y="2756847"/>
                  </a:moveTo>
                  <a:cubicBezTo>
                    <a:pt x="259308" y="2519148"/>
                    <a:pt x="518616" y="2281450"/>
                    <a:pt x="736980" y="2101755"/>
                  </a:cubicBezTo>
                  <a:cubicBezTo>
                    <a:pt x="955344" y="1922060"/>
                    <a:pt x="1080449" y="1808328"/>
                    <a:pt x="1310186" y="1678674"/>
                  </a:cubicBezTo>
                  <a:cubicBezTo>
                    <a:pt x="1539923" y="1549020"/>
                    <a:pt x="1776484" y="1458035"/>
                    <a:pt x="2115403" y="1323832"/>
                  </a:cubicBezTo>
                  <a:cubicBezTo>
                    <a:pt x="2454322" y="1189629"/>
                    <a:pt x="2866030" y="1023581"/>
                    <a:pt x="3343702" y="873456"/>
                  </a:cubicBezTo>
                  <a:cubicBezTo>
                    <a:pt x="3821374" y="723331"/>
                    <a:pt x="4378657" y="568656"/>
                    <a:pt x="4981433" y="423080"/>
                  </a:cubicBezTo>
                  <a:cubicBezTo>
                    <a:pt x="5584209" y="277504"/>
                    <a:pt x="6272284" y="138752"/>
                    <a:pt x="6960359" y="0"/>
                  </a:cubicBezTo>
                </a:path>
              </a:pathLst>
            </a:custGeom>
            <a:noFill/>
            <a:ln w="76200" cap="flat" cmpd="sng" algn="ctr">
              <a:solidFill>
                <a:srgbClr val="92D050"/>
              </a:solidFill>
              <a:prstDash val="solid"/>
              <a:round/>
              <a:headEnd type="none" w="med" len="med"/>
              <a:tailEnd type="triangl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sp>
          <p:nvSpPr>
            <p:cNvPr id="38" name="Rectangle 37"/>
            <p:cNvSpPr/>
            <p:nvPr/>
          </p:nvSpPr>
          <p:spPr>
            <a:xfrm>
              <a:off x="2720181" y="4401927"/>
              <a:ext cx="2702146" cy="799767"/>
            </a:xfrm>
            <a:prstGeom prst="rect">
              <a:avLst/>
            </a:prstGeom>
            <a:solidFill>
              <a:schemeClr val="tx1">
                <a:lumMod val="65000"/>
                <a:lumOff val="35000"/>
              </a:schemeClr>
            </a:solidFill>
          </p:spPr>
          <p:style>
            <a:lnRef idx="0">
              <a:schemeClr val="accent4"/>
            </a:lnRef>
            <a:fillRef idx="3">
              <a:schemeClr val="accent4"/>
            </a:fillRef>
            <a:effectRef idx="3">
              <a:schemeClr val="accent4"/>
            </a:effectRef>
            <a:fontRef idx="minor">
              <a:schemeClr val="lt1"/>
            </a:fontRef>
          </p:style>
          <p:txBody>
            <a:bodyPr wrap="square" lIns="130003" tIns="64998" rIns="130003" bIns="64998" rtlCol="0">
              <a:spAutoFit/>
            </a:bodyPr>
            <a:lstStyle/>
            <a:p>
              <a:pPr marL="0" marR="0" lvl="0" indent="0" defTabSz="91300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FFFFFF"/>
                  </a:solidFill>
                  <a:effectLst/>
                  <a:uLnTx/>
                  <a:uFillTx/>
                  <a:sym typeface="Arial" pitchFamily="34" charset="0"/>
                </a:rPr>
                <a:t>Обоснование принятия решений</a:t>
              </a:r>
              <a:endParaRPr kumimoji="0" lang="en-US" sz="1400" b="0" i="0" u="none" strike="noStrike" kern="0" cap="none" spc="0" normalizeH="0" baseline="0" noProof="0" dirty="0">
                <a:ln>
                  <a:noFill/>
                </a:ln>
                <a:solidFill>
                  <a:srgbClr val="FFFFFF"/>
                </a:solidFill>
                <a:effectLst/>
                <a:uLnTx/>
                <a:uFillTx/>
                <a:sym typeface="Arial" pitchFamily="34" charset="0"/>
              </a:endParaRPr>
            </a:p>
          </p:txBody>
        </p:sp>
        <p:sp>
          <p:nvSpPr>
            <p:cNvPr id="39" name="Rectangle 38"/>
            <p:cNvSpPr/>
            <p:nvPr/>
          </p:nvSpPr>
          <p:spPr>
            <a:xfrm>
              <a:off x="5904455" y="3431622"/>
              <a:ext cx="2682663" cy="799767"/>
            </a:xfrm>
            <a:prstGeom prst="rect">
              <a:avLst/>
            </a:prstGeom>
            <a:solidFill>
              <a:schemeClr val="tx1">
                <a:lumMod val="65000"/>
                <a:lumOff val="35000"/>
              </a:schemeClr>
            </a:solidFill>
          </p:spPr>
          <p:style>
            <a:lnRef idx="0">
              <a:schemeClr val="accent4"/>
            </a:lnRef>
            <a:fillRef idx="3">
              <a:schemeClr val="accent4"/>
            </a:fillRef>
            <a:effectRef idx="3">
              <a:schemeClr val="accent4"/>
            </a:effectRef>
            <a:fontRef idx="minor">
              <a:schemeClr val="lt1"/>
            </a:fontRef>
          </p:style>
          <p:txBody>
            <a:bodyPr wrap="square" lIns="130003" tIns="64998" rIns="130003" bIns="64998" rtlCol="0">
              <a:spAutoFit/>
            </a:bodyPr>
            <a:lstStyle/>
            <a:p>
              <a:pPr marL="0" marR="0" lvl="0" indent="0" defTabSz="91300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FFFFFF"/>
                  </a:solidFill>
                  <a:effectLst/>
                  <a:uLnTx/>
                  <a:uFillTx/>
                  <a:sym typeface="Arial" pitchFamily="34" charset="0"/>
                </a:rPr>
                <a:t>Эффективная коллективная работа</a:t>
              </a:r>
              <a:endParaRPr kumimoji="0" lang="en-US" sz="1400" b="0" i="0" u="none" strike="noStrike" kern="0" cap="none" spc="0" normalizeH="0" baseline="0" noProof="0" dirty="0">
                <a:ln>
                  <a:noFill/>
                </a:ln>
                <a:solidFill>
                  <a:srgbClr val="FFFFFF"/>
                </a:solidFill>
                <a:effectLst/>
                <a:uLnTx/>
                <a:uFillTx/>
                <a:sym typeface="Arial" pitchFamily="34" charset="0"/>
              </a:endParaRPr>
            </a:p>
          </p:txBody>
        </p:sp>
        <p:sp>
          <p:nvSpPr>
            <p:cNvPr id="40" name="Rectangle 39"/>
            <p:cNvSpPr/>
            <p:nvPr/>
          </p:nvSpPr>
          <p:spPr>
            <a:xfrm>
              <a:off x="9123278" y="2500228"/>
              <a:ext cx="3211759" cy="974914"/>
            </a:xfrm>
            <a:prstGeom prst="rect">
              <a:avLst/>
            </a:prstGeom>
            <a:solidFill>
              <a:schemeClr val="tx1">
                <a:lumMod val="65000"/>
                <a:lumOff val="35000"/>
              </a:schemeClr>
            </a:solidFill>
          </p:spPr>
          <p:style>
            <a:lnRef idx="0">
              <a:schemeClr val="accent4"/>
            </a:lnRef>
            <a:fillRef idx="3">
              <a:schemeClr val="accent4"/>
            </a:fillRef>
            <a:effectRef idx="3">
              <a:schemeClr val="accent4"/>
            </a:effectRef>
            <a:fontRef idx="minor">
              <a:schemeClr val="lt1"/>
            </a:fontRef>
          </p:style>
          <p:txBody>
            <a:bodyPr wrap="square" lIns="130003" tIns="64998" rIns="130003" bIns="64998" rtlCol="0">
              <a:spAutoFit/>
            </a:bodyPr>
            <a:lstStyle/>
            <a:p>
              <a:pPr marL="0" marR="0" lvl="0" indent="0" defTabSz="9130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FFFFFF"/>
                  </a:solidFill>
                  <a:effectLst/>
                  <a:uLnTx/>
                  <a:uFillTx/>
                  <a:sym typeface="Arial" pitchFamily="34" charset="0"/>
                </a:rPr>
                <a:t>Единая информация во время всего жизненного цикла объекта</a:t>
              </a:r>
              <a:endParaRPr kumimoji="0" lang="en-US" sz="1200" b="0" i="0" u="none" strike="noStrike" kern="0" cap="none" spc="0" normalizeH="0" baseline="0" noProof="0" dirty="0">
                <a:ln>
                  <a:noFill/>
                </a:ln>
                <a:solidFill>
                  <a:srgbClr val="FFFFFF"/>
                </a:solidFill>
                <a:effectLst/>
                <a:uLnTx/>
                <a:uFillTx/>
                <a:sym typeface="Arial" pitchFamily="34" charset="0"/>
              </a:endParaRPr>
            </a:p>
          </p:txBody>
        </p:sp>
      </p:grpSp>
      <p:grpSp>
        <p:nvGrpSpPr>
          <p:cNvPr id="6" name="Группа 5"/>
          <p:cNvGrpSpPr/>
          <p:nvPr/>
        </p:nvGrpSpPr>
        <p:grpSpPr>
          <a:xfrm>
            <a:off x="1251999" y="3908183"/>
            <a:ext cx="7656709" cy="1856280"/>
            <a:chOff x="1781451" y="5560073"/>
            <a:chExt cx="10894858" cy="2640902"/>
          </a:xfrm>
        </p:grpSpPr>
        <p:sp>
          <p:nvSpPr>
            <p:cNvPr id="25" name="Freeform 24"/>
            <p:cNvSpPr/>
            <p:nvPr/>
          </p:nvSpPr>
          <p:spPr bwMode="auto">
            <a:xfrm>
              <a:off x="1781451" y="6989627"/>
              <a:ext cx="2657827" cy="1211348"/>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397" h="743849">
                  <a:moveTo>
                    <a:pt x="0" y="743849"/>
                  </a:moveTo>
                  <a:cubicBezTo>
                    <a:pt x="50041" y="680159"/>
                    <a:pt x="100083" y="616470"/>
                    <a:pt x="300250" y="511837"/>
                  </a:cubicBezTo>
                  <a:cubicBezTo>
                    <a:pt x="500417" y="407204"/>
                    <a:pt x="971266" y="200213"/>
                    <a:pt x="1201003" y="116052"/>
                  </a:cubicBezTo>
                  <a:cubicBezTo>
                    <a:pt x="1430740" y="31891"/>
                    <a:pt x="1601337" y="22792"/>
                    <a:pt x="1678674" y="6870"/>
                  </a:cubicBezTo>
                  <a:cubicBezTo>
                    <a:pt x="1756011" y="-9052"/>
                    <a:pt x="1710519" y="5733"/>
                    <a:pt x="1665027" y="20518"/>
                  </a:cubicBezTo>
                </a:path>
              </a:pathLst>
            </a:custGeom>
            <a:noFill/>
            <a:ln w="76200" cap="flat" cmpd="sng" algn="ctr">
              <a:solidFill>
                <a:schemeClr val="accent1"/>
              </a:solidFill>
              <a:prstDash val="solid"/>
              <a:round/>
              <a:headEnd type="none" w="med" len="med"/>
              <a:tailEnd type="non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sp>
          <p:nvSpPr>
            <p:cNvPr id="26" name="Freeform 25"/>
            <p:cNvSpPr/>
            <p:nvPr/>
          </p:nvSpPr>
          <p:spPr bwMode="auto">
            <a:xfrm>
              <a:off x="4439278" y="6346216"/>
              <a:ext cx="2477342" cy="1566897"/>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397" h="743849">
                  <a:moveTo>
                    <a:pt x="0" y="743849"/>
                  </a:moveTo>
                  <a:cubicBezTo>
                    <a:pt x="50041" y="680159"/>
                    <a:pt x="100083" y="616470"/>
                    <a:pt x="300250" y="511837"/>
                  </a:cubicBezTo>
                  <a:cubicBezTo>
                    <a:pt x="500417" y="407204"/>
                    <a:pt x="971266" y="200213"/>
                    <a:pt x="1201003" y="116052"/>
                  </a:cubicBezTo>
                  <a:cubicBezTo>
                    <a:pt x="1430740" y="31891"/>
                    <a:pt x="1601337" y="22792"/>
                    <a:pt x="1678674" y="6870"/>
                  </a:cubicBezTo>
                  <a:cubicBezTo>
                    <a:pt x="1756011" y="-9052"/>
                    <a:pt x="1710519" y="5733"/>
                    <a:pt x="1665027" y="20518"/>
                  </a:cubicBezTo>
                </a:path>
              </a:pathLst>
            </a:custGeom>
            <a:noFill/>
            <a:ln w="76200" cap="flat" cmpd="sng" algn="ctr">
              <a:solidFill>
                <a:schemeClr val="accent1"/>
              </a:solidFill>
              <a:prstDash val="solid"/>
              <a:round/>
              <a:headEnd type="none" w="med" len="med"/>
              <a:tailEnd type="non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sp>
          <p:nvSpPr>
            <p:cNvPr id="27" name="Freeform 26"/>
            <p:cNvSpPr/>
            <p:nvPr/>
          </p:nvSpPr>
          <p:spPr bwMode="auto">
            <a:xfrm>
              <a:off x="6949868" y="5707487"/>
              <a:ext cx="2416955" cy="1485213"/>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397" h="743849">
                  <a:moveTo>
                    <a:pt x="0" y="743849"/>
                  </a:moveTo>
                  <a:cubicBezTo>
                    <a:pt x="50041" y="680159"/>
                    <a:pt x="100083" y="616470"/>
                    <a:pt x="300250" y="511837"/>
                  </a:cubicBezTo>
                  <a:cubicBezTo>
                    <a:pt x="500417" y="407204"/>
                    <a:pt x="971266" y="200213"/>
                    <a:pt x="1201003" y="116052"/>
                  </a:cubicBezTo>
                  <a:cubicBezTo>
                    <a:pt x="1430740" y="31891"/>
                    <a:pt x="1601337" y="22792"/>
                    <a:pt x="1678674" y="6870"/>
                  </a:cubicBezTo>
                  <a:cubicBezTo>
                    <a:pt x="1756011" y="-9052"/>
                    <a:pt x="1710519" y="5733"/>
                    <a:pt x="1665027" y="20518"/>
                  </a:cubicBezTo>
                </a:path>
              </a:pathLst>
            </a:custGeom>
            <a:noFill/>
            <a:ln w="76200" cap="flat" cmpd="sng" algn="ctr">
              <a:solidFill>
                <a:schemeClr val="accent1"/>
              </a:solidFill>
              <a:prstDash val="solid"/>
              <a:round/>
              <a:headEnd type="none" w="med" len="med"/>
              <a:tailEnd type="non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sp>
          <p:nvSpPr>
            <p:cNvPr id="28" name="Freeform 27"/>
            <p:cNvSpPr/>
            <p:nvPr/>
          </p:nvSpPr>
          <p:spPr bwMode="auto">
            <a:xfrm>
              <a:off x="9366823" y="5792490"/>
              <a:ext cx="1941604" cy="761480"/>
            </a:xfrm>
            <a:custGeom>
              <a:avLst/>
              <a:gdLst>
                <a:gd name="connsiteX0" fmla="*/ 0 w 1720397"/>
                <a:gd name="connsiteY0" fmla="*/ 743849 h 743849"/>
                <a:gd name="connsiteX1" fmla="*/ 300250 w 1720397"/>
                <a:gd name="connsiteY1" fmla="*/ 511837 h 743849"/>
                <a:gd name="connsiteX2" fmla="*/ 1201003 w 1720397"/>
                <a:gd name="connsiteY2" fmla="*/ 116052 h 743849"/>
                <a:gd name="connsiteX3" fmla="*/ 1678674 w 1720397"/>
                <a:gd name="connsiteY3" fmla="*/ 6870 h 743849"/>
                <a:gd name="connsiteX4" fmla="*/ 1665027 w 1720397"/>
                <a:gd name="connsiteY4" fmla="*/ 20518 h 74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397" h="743849">
                  <a:moveTo>
                    <a:pt x="0" y="743849"/>
                  </a:moveTo>
                  <a:cubicBezTo>
                    <a:pt x="50041" y="680159"/>
                    <a:pt x="100083" y="616470"/>
                    <a:pt x="300250" y="511837"/>
                  </a:cubicBezTo>
                  <a:cubicBezTo>
                    <a:pt x="500417" y="407204"/>
                    <a:pt x="971266" y="200213"/>
                    <a:pt x="1201003" y="116052"/>
                  </a:cubicBezTo>
                  <a:cubicBezTo>
                    <a:pt x="1430740" y="31891"/>
                    <a:pt x="1601337" y="22792"/>
                    <a:pt x="1678674" y="6870"/>
                  </a:cubicBezTo>
                  <a:cubicBezTo>
                    <a:pt x="1756011" y="-9052"/>
                    <a:pt x="1710519" y="5733"/>
                    <a:pt x="1665027" y="20518"/>
                  </a:cubicBezTo>
                </a:path>
              </a:pathLst>
            </a:custGeom>
            <a:noFill/>
            <a:ln w="76200" cap="flat" cmpd="sng" algn="ctr">
              <a:solidFill>
                <a:schemeClr val="accent1"/>
              </a:solidFill>
              <a:prstDash val="solid"/>
              <a:round/>
              <a:headEnd type="none" w="med" len="med"/>
              <a:tailEnd type="non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sp>
          <p:nvSpPr>
            <p:cNvPr id="29" name="Freeform 28"/>
            <p:cNvSpPr/>
            <p:nvPr/>
          </p:nvSpPr>
          <p:spPr bwMode="auto">
            <a:xfrm rot="174453">
              <a:off x="11430917" y="5560073"/>
              <a:ext cx="1245392" cy="247744"/>
            </a:xfrm>
            <a:custGeom>
              <a:avLst/>
              <a:gdLst>
                <a:gd name="connsiteX0" fmla="*/ 0 w 477671"/>
                <a:gd name="connsiteY0" fmla="*/ 136477 h 136477"/>
                <a:gd name="connsiteX1" fmla="*/ 477671 w 477671"/>
                <a:gd name="connsiteY1" fmla="*/ 0 h 136477"/>
                <a:gd name="connsiteX2" fmla="*/ 477671 w 477671"/>
                <a:gd name="connsiteY2" fmla="*/ 0 h 136477"/>
              </a:gdLst>
              <a:ahLst/>
              <a:cxnLst>
                <a:cxn ang="0">
                  <a:pos x="connsiteX0" y="connsiteY0"/>
                </a:cxn>
                <a:cxn ang="0">
                  <a:pos x="connsiteX1" y="connsiteY1"/>
                </a:cxn>
                <a:cxn ang="0">
                  <a:pos x="connsiteX2" y="connsiteY2"/>
                </a:cxn>
              </a:cxnLst>
              <a:rect l="l" t="t" r="r" b="b"/>
              <a:pathLst>
                <a:path w="477671" h="136477">
                  <a:moveTo>
                    <a:pt x="0" y="136477"/>
                  </a:moveTo>
                  <a:lnTo>
                    <a:pt x="477671" y="0"/>
                  </a:lnTo>
                  <a:lnTo>
                    <a:pt x="477671" y="0"/>
                  </a:lnTo>
                </a:path>
              </a:pathLst>
            </a:custGeom>
            <a:noFill/>
            <a:ln w="76200" cap="flat" cmpd="sng" algn="ctr">
              <a:solidFill>
                <a:schemeClr val="accent1"/>
              </a:solidFill>
              <a:prstDash val="sysDot"/>
              <a:round/>
              <a:headEnd type="none" w="med" len="med"/>
              <a:tailEnd type="triangle" w="med" len="med"/>
            </a:ln>
            <a:effectLst/>
          </p:spPr>
          <p:txBody>
            <a:bodyPr vert="horz" wrap="square" lIns="130024" tIns="65011" rIns="130024" bIns="65011" numCol="1" rtlCol="0" anchor="t" anchorCtr="0" compatLnSpc="1">
              <a:prstTxWarp prst="textNoShape">
                <a:avLst/>
              </a:prstTxWarp>
            </a:bodyPr>
            <a:lstStyle/>
            <a:p>
              <a:pPr marL="0" marR="0" lvl="0" indent="0" algn="ctr" defTabSz="912423"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ill Sans" charset="0"/>
                <a:ea typeface="ヒラギノ角ゴ Pro W3" charset="0"/>
                <a:cs typeface="ヒラギノ角ゴ Pro W3" charset="0"/>
                <a:sym typeface="Gill Sans" charset="0"/>
              </a:endParaRPr>
            </a:p>
          </p:txBody>
        </p:sp>
        <p:cxnSp>
          <p:nvCxnSpPr>
            <p:cNvPr id="31" name="Straight Connector 30"/>
            <p:cNvCxnSpPr/>
            <p:nvPr/>
          </p:nvCxnSpPr>
          <p:spPr bwMode="auto">
            <a:xfrm>
              <a:off x="4406029" y="7025793"/>
              <a:ext cx="33248" cy="846484"/>
            </a:xfrm>
            <a:prstGeom prst="line">
              <a:avLst/>
            </a:prstGeom>
            <a:solidFill>
              <a:schemeClr val="accent1"/>
            </a:solidFill>
            <a:ln w="57150" cap="flat" cmpd="sng" algn="ctr">
              <a:solidFill>
                <a:schemeClr val="accent1"/>
              </a:solidFill>
              <a:prstDash val="sysDot"/>
              <a:round/>
              <a:headEnd type="oval" w="med" len="med"/>
              <a:tailEnd type="oval" w="med" len="med"/>
            </a:ln>
            <a:effectLst/>
          </p:spPr>
        </p:cxnSp>
        <p:cxnSp>
          <p:nvCxnSpPr>
            <p:cNvPr id="33" name="Straight Connector 32"/>
            <p:cNvCxnSpPr/>
            <p:nvPr/>
          </p:nvCxnSpPr>
          <p:spPr bwMode="auto">
            <a:xfrm>
              <a:off x="6916619" y="6346218"/>
              <a:ext cx="33248" cy="846484"/>
            </a:xfrm>
            <a:prstGeom prst="line">
              <a:avLst/>
            </a:prstGeom>
            <a:solidFill>
              <a:schemeClr val="accent1"/>
            </a:solidFill>
            <a:ln w="57150" cap="flat" cmpd="sng" algn="ctr">
              <a:solidFill>
                <a:schemeClr val="accent1"/>
              </a:solidFill>
              <a:prstDash val="sysDot"/>
              <a:round/>
              <a:headEnd type="oval" w="med" len="med"/>
              <a:tailEnd type="oval" w="med" len="med"/>
            </a:ln>
            <a:effectLst/>
          </p:spPr>
        </p:cxnSp>
        <p:cxnSp>
          <p:nvCxnSpPr>
            <p:cNvPr id="34" name="Straight Connector 33"/>
            <p:cNvCxnSpPr/>
            <p:nvPr/>
          </p:nvCxnSpPr>
          <p:spPr bwMode="auto">
            <a:xfrm>
              <a:off x="9366823" y="5707490"/>
              <a:ext cx="0" cy="846484"/>
            </a:xfrm>
            <a:prstGeom prst="line">
              <a:avLst/>
            </a:prstGeom>
            <a:solidFill>
              <a:schemeClr val="accent1"/>
            </a:solidFill>
            <a:ln w="57150" cap="flat" cmpd="sng" algn="ctr">
              <a:solidFill>
                <a:schemeClr val="accent1"/>
              </a:solidFill>
              <a:prstDash val="sysDot"/>
              <a:round/>
              <a:headEnd type="oval" w="med" len="med"/>
              <a:tailEnd type="oval" w="med" len="med"/>
            </a:ln>
            <a:effectLst/>
          </p:spPr>
        </p:cxnSp>
        <p:sp>
          <p:nvSpPr>
            <p:cNvPr id="19" name="Rectangle 18"/>
            <p:cNvSpPr/>
            <p:nvPr/>
          </p:nvSpPr>
          <p:spPr>
            <a:xfrm>
              <a:off x="5581600" y="7552460"/>
              <a:ext cx="3600423" cy="493258"/>
            </a:xfrm>
            <a:prstGeom prst="rect">
              <a:avLst/>
            </a:prstGeom>
          </p:spPr>
          <p:style>
            <a:lnRef idx="1">
              <a:schemeClr val="accent2"/>
            </a:lnRef>
            <a:fillRef idx="2">
              <a:schemeClr val="accent2"/>
            </a:fillRef>
            <a:effectRef idx="1">
              <a:schemeClr val="accent2"/>
            </a:effectRef>
            <a:fontRef idx="minor">
              <a:schemeClr val="dk1"/>
            </a:fontRef>
          </p:style>
          <p:txBody>
            <a:bodyPr wrap="square" lIns="130003" tIns="64998" rIns="130003" bIns="64998" rtlCol="0">
              <a:spAutoFit/>
            </a:bodyPr>
            <a:lstStyle/>
            <a:p>
              <a:pPr marL="0" marR="0" lvl="0" indent="0" defTabSz="91300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solidFill>
                  <a:effectLst/>
                  <a:uLnTx/>
                  <a:uFillTx/>
                  <a:sym typeface="Arial" pitchFamily="34" charset="0"/>
                </a:rPr>
                <a:t>Традиционный процесс</a:t>
              </a:r>
              <a:endParaRPr kumimoji="0" lang="en-US" sz="1400" b="0" i="0" u="none" strike="noStrike" kern="0" cap="none" spc="0" normalizeH="0" baseline="0" noProof="0" dirty="0">
                <a:ln>
                  <a:noFill/>
                </a:ln>
                <a:solidFill>
                  <a:srgbClr val="1B58A8"/>
                </a:solidFill>
                <a:effectLst/>
                <a:uLnTx/>
                <a:uFillTx/>
                <a:sym typeface="Arial" pitchFamily="34" charset="0"/>
              </a:endParaRPr>
            </a:p>
          </p:txBody>
        </p:sp>
      </p:grpSp>
    </p:spTree>
    <p:extLst>
      <p:ext uri="{BB962C8B-B14F-4D97-AF65-F5344CB8AC3E}">
        <p14:creationId xmlns:p14="http://schemas.microsoft.com/office/powerpoint/2010/main" val="1866575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ЕЗЮМЕ Торяник\3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419" y="1128790"/>
            <a:ext cx="1172098" cy="1289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4"/>
          <p:cNvSpPr/>
          <p:nvPr/>
        </p:nvSpPr>
        <p:spPr bwMode="auto">
          <a:xfrm>
            <a:off x="1833647" y="2807789"/>
            <a:ext cx="5782916" cy="2341297"/>
          </a:xfrm>
          <a:prstGeom prst="rect">
            <a:avLst/>
          </a:prstGeom>
          <a:solidFill>
            <a:schemeClr val="bg1">
              <a:lumMod val="85000"/>
              <a:alpha val="45000"/>
            </a:schemeClr>
          </a:solidFill>
          <a:ln w="9525" cap="flat" cmpd="sng" algn="ctr">
            <a:noFill/>
            <a:prstDash val="solid"/>
            <a:round/>
            <a:headEnd type="none" w="med" len="med"/>
            <a:tailEnd type="none" w="med" len="med"/>
          </a:ln>
          <a:effectLst/>
        </p:spPr>
        <p:txBody>
          <a:bodyPr wrap="square" lIns="108856" tIns="54427" rIns="108856" bIns="54427" anchor="ctr">
            <a:spAutoFit/>
          </a:bodyPr>
          <a:lstStyle/>
          <a:p>
            <a:pPr defTabSz="765035">
              <a:spcBef>
                <a:spcPts val="502"/>
              </a:spcBef>
              <a:spcAft>
                <a:spcPts val="502"/>
              </a:spcAft>
              <a:defRPr/>
            </a:pPr>
            <a:r>
              <a:rPr lang="ru-RU" sz="2000" dirty="0" smtClean="0">
                <a:latin typeface="+mn-lt"/>
              </a:rPr>
              <a:t>Более 11 лет работы в сфере САПР:</a:t>
            </a:r>
          </a:p>
          <a:p>
            <a:pPr marL="544277" indent="-544277" defTabSz="765035">
              <a:spcBef>
                <a:spcPts val="502"/>
              </a:spcBef>
              <a:spcAft>
                <a:spcPts val="502"/>
              </a:spcAft>
              <a:buFont typeface="Arial" panose="020B0604020202020204" pitchFamily="34" charset="0"/>
              <a:buChar char="•"/>
              <a:defRPr/>
            </a:pPr>
            <a:r>
              <a:rPr lang="ru-RU" sz="2000" dirty="0" smtClean="0">
                <a:latin typeface="+mn-lt"/>
              </a:rPr>
              <a:t>3 года в проектировании зданий и сооружений </a:t>
            </a:r>
            <a:r>
              <a:rPr lang="ru-RU" sz="2000" dirty="0"/>
              <a:t>Ж/Д</a:t>
            </a:r>
            <a:endParaRPr lang="ru-RU" sz="2000" dirty="0" smtClean="0">
              <a:latin typeface="+mn-lt"/>
            </a:endParaRPr>
          </a:p>
          <a:p>
            <a:pPr marL="544277" indent="-544277" defTabSz="765035">
              <a:spcBef>
                <a:spcPts val="502"/>
              </a:spcBef>
              <a:spcAft>
                <a:spcPts val="502"/>
              </a:spcAft>
              <a:buFont typeface="Arial" panose="020B0604020202020204" pitchFamily="34" charset="0"/>
              <a:buChar char="•"/>
              <a:defRPr/>
            </a:pPr>
            <a:r>
              <a:rPr lang="ru-RU" sz="2000" dirty="0" smtClean="0">
                <a:latin typeface="+mn-lt"/>
              </a:rPr>
              <a:t>Более 8 лет работы консультантом </a:t>
            </a:r>
            <a:r>
              <a:rPr lang="en-US" sz="2000" dirty="0" smtClean="0">
                <a:latin typeface="+mn-lt"/>
              </a:rPr>
              <a:t>Autodesk AEC</a:t>
            </a:r>
            <a:endParaRPr lang="ru-RU" sz="2000" dirty="0" smtClean="0">
              <a:latin typeface="+mn-lt"/>
            </a:endParaRPr>
          </a:p>
          <a:p>
            <a:pPr marL="544277" indent="-544277" defTabSz="765035">
              <a:spcBef>
                <a:spcPts val="502"/>
              </a:spcBef>
              <a:spcAft>
                <a:spcPts val="502"/>
              </a:spcAft>
              <a:buFont typeface="Arial" panose="020B0604020202020204" pitchFamily="34" charset="0"/>
              <a:buChar char="•"/>
              <a:defRPr/>
            </a:pPr>
            <a:r>
              <a:rPr lang="ru-RU" sz="2000" dirty="0" smtClean="0">
                <a:latin typeface="+mn-lt"/>
              </a:rPr>
              <a:t>Более 200 обученных специалистов</a:t>
            </a:r>
          </a:p>
        </p:txBody>
      </p:sp>
      <p:pic>
        <p:nvPicPr>
          <p:cNvPr id="5" name="Picture 2" descr="C:\Users\D\Desktop\3dp_fusion360_autodesk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8397" y="3978437"/>
            <a:ext cx="1294308" cy="1170648"/>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79320" y="50706"/>
            <a:ext cx="7886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857" tIns="45720" rIns="42857" bIns="45720" numCol="1" anchor="ctr" anchorCtr="0" compatLnSpc="1">
            <a:prstTxWarp prst="textNoShape">
              <a:avLst/>
            </a:prstTxWarp>
          </a:bodyPr>
          <a:lstStyle>
            <a:lvl1pPr>
              <a:lnSpc>
                <a:spcPct val="90000"/>
              </a:lnSpc>
              <a:defRPr sz="3600">
                <a:latin typeface="+mj-lt"/>
                <a:ea typeface="+mj-ea"/>
                <a:cs typeface="+mj-cs"/>
              </a:defRPr>
            </a:lvl1pPr>
            <a:lvl2pPr>
              <a:lnSpc>
                <a:spcPct val="90000"/>
              </a:lnSpc>
              <a:defRPr sz="4400">
                <a:latin typeface="Century Gothic" panose="020B0502020202020204" pitchFamily="34" charset="0"/>
              </a:defRPr>
            </a:lvl2pPr>
            <a:lvl3pPr>
              <a:lnSpc>
                <a:spcPct val="90000"/>
              </a:lnSpc>
              <a:defRPr sz="4400">
                <a:latin typeface="Century Gothic" panose="020B0502020202020204" pitchFamily="34" charset="0"/>
              </a:defRPr>
            </a:lvl3pPr>
            <a:lvl4pPr>
              <a:lnSpc>
                <a:spcPct val="90000"/>
              </a:lnSpc>
              <a:defRPr sz="4400">
                <a:latin typeface="Century Gothic" panose="020B0502020202020204" pitchFamily="34" charset="0"/>
              </a:defRPr>
            </a:lvl4pPr>
            <a:lvl5pPr>
              <a:lnSpc>
                <a:spcPct val="90000"/>
              </a:lnSpc>
              <a:defRPr sz="4400">
                <a:latin typeface="Century Gothic" panose="020B0502020202020204"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ru-RU" dirty="0" smtClean="0"/>
              <a:t>О докладчике</a:t>
            </a:r>
            <a:endParaRPr lang="ru-RU" dirty="0"/>
          </a:p>
        </p:txBody>
      </p:sp>
      <p:sp>
        <p:nvSpPr>
          <p:cNvPr id="7" name="Заголовок 1"/>
          <p:cNvSpPr txBox="1">
            <a:spLocks/>
          </p:cNvSpPr>
          <p:nvPr/>
        </p:nvSpPr>
        <p:spPr>
          <a:xfrm>
            <a:off x="1824987" y="1128791"/>
            <a:ext cx="5791576" cy="1289727"/>
          </a:xfrm>
          <a:prstGeom prst="rect">
            <a:avLst/>
          </a:prstGeom>
          <a:solidFill>
            <a:schemeClr val="bg1">
              <a:lumMod val="85000"/>
              <a:alpha val="45000"/>
            </a:schemeClr>
          </a:solidFill>
          <a:ln w="9525" cap="flat" cmpd="sng" algn="ctr">
            <a:noFill/>
            <a:prstDash val="solid"/>
            <a:round/>
            <a:headEnd type="none" w="med" len="med"/>
            <a:tailEnd type="none" w="med" len="med"/>
          </a:ln>
          <a:effectLst/>
        </p:spPr>
        <p:txBody>
          <a:bodyPr wrap="square" lIns="108856" tIns="54427" rIns="108856" bIns="54427" anchor="ctr">
            <a:spAutoFit/>
          </a:bodyPr>
          <a:lstStyle>
            <a:defPPr>
              <a:defRPr lang="ru-RU"/>
            </a:defPPr>
            <a:lvl1pPr defTabSz="765035">
              <a:spcBef>
                <a:spcPts val="502"/>
              </a:spcBef>
              <a:spcAft>
                <a:spcPts val="502"/>
              </a:spcAft>
              <a:defRPr sz="2000">
                <a:latin typeface="+mn-lt"/>
              </a:defRPr>
            </a:lvl1pPr>
          </a:lstStyle>
          <a:p>
            <a:r>
              <a:rPr lang="ru-RU" dirty="0" err="1"/>
              <a:t>Торяник</a:t>
            </a:r>
            <a:r>
              <a:rPr lang="ru-RU" dirty="0"/>
              <a:t> Дмитрий</a:t>
            </a:r>
          </a:p>
          <a:p>
            <a:r>
              <a:rPr lang="ru-RU" dirty="0"/>
              <a:t>консультант </a:t>
            </a:r>
            <a:r>
              <a:rPr lang="en-US" dirty="0"/>
              <a:t>Autodesk AEC</a:t>
            </a:r>
          </a:p>
          <a:p>
            <a:r>
              <a:rPr lang="en-US" dirty="0" err="1" smtClean="0"/>
              <a:t>Softprom</a:t>
            </a:r>
            <a:r>
              <a:rPr lang="en-US" dirty="0" smtClean="0"/>
              <a:t> by ERC</a:t>
            </a:r>
            <a:endParaRPr lang="ru-RU" dirty="0"/>
          </a:p>
        </p:txBody>
      </p:sp>
    </p:spTree>
    <p:extLst>
      <p:ext uri="{BB962C8B-B14F-4D97-AF65-F5344CB8AC3E}">
        <p14:creationId xmlns:p14="http://schemas.microsoft.com/office/powerpoint/2010/main" val="1581476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 b="5777"/>
          <a:stretch/>
        </p:blipFill>
        <p:spPr bwMode="auto">
          <a:xfrm>
            <a:off x="1" y="0"/>
            <a:ext cx="9144000" cy="646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1" y="3"/>
            <a:ext cx="9144000" cy="6374839"/>
          </a:xfrm>
          <a:prstGeom prst="rect">
            <a:avLst/>
          </a:prstGeom>
          <a:noFill/>
          <a:ln w="9525">
            <a:noFill/>
            <a:miter lim="800000"/>
            <a:headEnd/>
            <a:tailEnd/>
          </a:ln>
          <a:effectLst/>
        </p:spPr>
        <p:txBody>
          <a:bodyPr wrap="none" lIns="91342" tIns="45667" rIns="91342" bIns="45667" anchor="ctr"/>
          <a:lstStyle/>
          <a:p>
            <a:pPr marL="0" marR="0" lvl="0" indent="0" defTabSz="909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B58A8">
                  <a:lumMod val="75000"/>
                </a:srgbClr>
              </a:solidFill>
              <a:effectLst/>
              <a:uLnTx/>
              <a:uFillTx/>
              <a:latin typeface="Arial" pitchFamily="34" charset="0"/>
              <a:cs typeface="Arial" pitchFamily="34" charset="0"/>
            </a:endParaRPr>
          </a:p>
        </p:txBody>
      </p:sp>
      <p:pic>
        <p:nvPicPr>
          <p:cNvPr id="4" name="Picture 2" descr="cente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bwMode="auto">
          <a:xfrm>
            <a:off x="2743425" y="2114540"/>
            <a:ext cx="3882518" cy="1603473"/>
          </a:xfrm>
          <a:prstGeom prst="rect">
            <a:avLst/>
          </a:prstGeom>
          <a:noFill/>
          <a:ln w="9525">
            <a:noFill/>
            <a:miter lim="800000"/>
            <a:headEnd/>
            <a:tailEnd/>
          </a:ln>
          <a:effectLst/>
        </p:spPr>
      </p:pic>
      <p:sp>
        <p:nvSpPr>
          <p:cNvPr id="5" name="Text Box 8"/>
          <p:cNvSpPr txBox="1">
            <a:spLocks noChangeArrowheads="1"/>
          </p:cNvSpPr>
          <p:nvPr/>
        </p:nvSpPr>
        <p:spPr bwMode="auto">
          <a:xfrm>
            <a:off x="686140" y="762128"/>
            <a:ext cx="1681527"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Эскизный проект</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7" name="Text Box 10"/>
          <p:cNvSpPr txBox="1">
            <a:spLocks noChangeArrowheads="1"/>
          </p:cNvSpPr>
          <p:nvPr/>
        </p:nvSpPr>
        <p:spPr bwMode="auto">
          <a:xfrm>
            <a:off x="5638579" y="152874"/>
            <a:ext cx="868420"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Анализ</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8" name="Text Box 11"/>
          <p:cNvSpPr txBox="1">
            <a:spLocks noChangeArrowheads="1"/>
          </p:cNvSpPr>
          <p:nvPr/>
        </p:nvSpPr>
        <p:spPr bwMode="auto">
          <a:xfrm>
            <a:off x="6789405" y="763745"/>
            <a:ext cx="2188589"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Рабочая документация</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9" name="Text Box 12"/>
          <p:cNvSpPr txBox="1">
            <a:spLocks noChangeArrowheads="1"/>
          </p:cNvSpPr>
          <p:nvPr/>
        </p:nvSpPr>
        <p:spPr bwMode="auto">
          <a:xfrm>
            <a:off x="7755000" y="3248236"/>
            <a:ext cx="1432741"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Производство</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10" name="Text Box 13"/>
          <p:cNvSpPr txBox="1">
            <a:spLocks noChangeArrowheads="1"/>
          </p:cNvSpPr>
          <p:nvPr/>
        </p:nvSpPr>
        <p:spPr bwMode="auto">
          <a:xfrm>
            <a:off x="7282869" y="4800379"/>
            <a:ext cx="1650273" cy="562132"/>
          </a:xfrm>
          <a:prstGeom prst="rect">
            <a:avLst/>
          </a:prstGeom>
          <a:noFill/>
          <a:ln w="9525">
            <a:noFill/>
            <a:miter lim="800000"/>
            <a:headEnd/>
            <a:tailEnd/>
          </a:ln>
          <a:effectLst/>
        </p:spPr>
        <p:txBody>
          <a:bodyPr wrap="square" lIns="129952" tIns="64977" rIns="129952" bIns="64977">
            <a:spAutoFit/>
          </a:bodyPr>
          <a:lstStyle/>
          <a:p>
            <a:pPr marL="0" marR="0" lvl="0" indent="0" algn="ctr"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Строительство</a:t>
            </a:r>
            <a:r>
              <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
            </a:r>
            <a:br>
              <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br>
            <a:r>
              <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4D/5D</a:t>
            </a:r>
          </a:p>
        </p:txBody>
      </p:sp>
      <p:sp>
        <p:nvSpPr>
          <p:cNvPr id="11" name="Text Box 14"/>
          <p:cNvSpPr txBox="1">
            <a:spLocks noChangeArrowheads="1"/>
          </p:cNvSpPr>
          <p:nvPr/>
        </p:nvSpPr>
        <p:spPr bwMode="auto">
          <a:xfrm>
            <a:off x="5334004" y="5486627"/>
            <a:ext cx="1101625"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Логистика</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12" name="Text Box 15"/>
          <p:cNvSpPr txBox="1">
            <a:spLocks noChangeArrowheads="1"/>
          </p:cNvSpPr>
          <p:nvPr/>
        </p:nvSpPr>
        <p:spPr bwMode="auto">
          <a:xfrm>
            <a:off x="2972136" y="5486625"/>
            <a:ext cx="1478010" cy="562132"/>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Эксплуатация </a:t>
            </a:r>
          </a:p>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и ремонт</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13" name="Text Box 16"/>
          <p:cNvSpPr txBox="1">
            <a:spLocks noChangeArrowheads="1"/>
          </p:cNvSpPr>
          <p:nvPr/>
        </p:nvSpPr>
        <p:spPr bwMode="auto">
          <a:xfrm>
            <a:off x="1295290" y="6027814"/>
            <a:ext cx="1105279"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Демонтаж</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14" name="Text Box 17"/>
          <p:cNvSpPr txBox="1">
            <a:spLocks noChangeArrowheads="1"/>
          </p:cNvSpPr>
          <p:nvPr/>
        </p:nvSpPr>
        <p:spPr bwMode="auto">
          <a:xfrm>
            <a:off x="113191" y="4586342"/>
            <a:ext cx="1492117"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Реконструкция</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15" name="Text Box 18"/>
          <p:cNvSpPr txBox="1">
            <a:spLocks noChangeArrowheads="1"/>
          </p:cNvSpPr>
          <p:nvPr/>
        </p:nvSpPr>
        <p:spPr bwMode="auto">
          <a:xfrm>
            <a:off x="4521090" y="2495851"/>
            <a:ext cx="1461531" cy="837593"/>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90000"/>
              </a:lnSpc>
              <a:spcBef>
                <a:spcPts val="0"/>
              </a:spcBef>
              <a:spcAft>
                <a:spcPts val="0"/>
              </a:spcAft>
              <a:buClrTx/>
              <a:buSzTx/>
              <a:buFontTx/>
              <a:buNone/>
              <a:tabLst/>
              <a:defRPr/>
            </a:pPr>
            <a:r>
              <a:rPr kumimoji="0" lang="en-US" sz="5100" b="1"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BIM</a:t>
            </a:r>
          </a:p>
        </p:txBody>
      </p:sp>
      <p:pic>
        <p:nvPicPr>
          <p:cNvPr id="16" name="Picture 19" descr="demo"/>
          <p:cNvPicPr>
            <a:picLocks noChangeAspect="1" noChangeArrowheads="1"/>
          </p:cNvPicPr>
          <p:nvPr/>
        </p:nvPicPr>
        <p:blipFill>
          <a:blip r:embed="rId6" cstate="print"/>
          <a:srcRect/>
          <a:stretch>
            <a:fillRect/>
          </a:stretch>
        </p:blipFill>
        <p:spPr bwMode="auto">
          <a:xfrm>
            <a:off x="361479" y="5016658"/>
            <a:ext cx="1200457" cy="1352407"/>
          </a:xfrm>
          <a:prstGeom prst="rect">
            <a:avLst/>
          </a:prstGeom>
          <a:noFill/>
          <a:ln w="9525">
            <a:noFill/>
            <a:miter lim="800000"/>
            <a:headEnd/>
            <a:tailEnd/>
          </a:ln>
          <a:effectLst/>
        </p:spPr>
      </p:pic>
      <p:pic>
        <p:nvPicPr>
          <p:cNvPr id="17" name="Picture 20" descr="reno"/>
          <p:cNvPicPr>
            <a:picLocks noChangeAspect="1" noChangeArrowheads="1"/>
          </p:cNvPicPr>
          <p:nvPr/>
        </p:nvPicPr>
        <p:blipFill>
          <a:blip r:embed="rId7" cstate="print"/>
          <a:srcRect/>
          <a:stretch>
            <a:fillRect/>
          </a:stretch>
        </p:blipFill>
        <p:spPr bwMode="auto">
          <a:xfrm>
            <a:off x="979556" y="3158965"/>
            <a:ext cx="1230580" cy="1236359"/>
          </a:xfrm>
          <a:prstGeom prst="rect">
            <a:avLst/>
          </a:prstGeom>
          <a:noFill/>
          <a:ln w="9525">
            <a:noFill/>
            <a:miter lim="800000"/>
            <a:headEnd/>
            <a:tailEnd/>
          </a:ln>
          <a:effectLst/>
        </p:spPr>
      </p:pic>
      <p:pic>
        <p:nvPicPr>
          <p:cNvPr id="18" name="Picture 21" descr="ops"/>
          <p:cNvPicPr>
            <a:picLocks noChangeAspect="1" noChangeArrowheads="1"/>
          </p:cNvPicPr>
          <p:nvPr/>
        </p:nvPicPr>
        <p:blipFill>
          <a:blip r:embed="rId8" cstate="print"/>
          <a:srcRect/>
          <a:stretch>
            <a:fillRect/>
          </a:stretch>
        </p:blipFill>
        <p:spPr bwMode="auto">
          <a:xfrm>
            <a:off x="2643018" y="3657757"/>
            <a:ext cx="1237273" cy="1445023"/>
          </a:xfrm>
          <a:prstGeom prst="rect">
            <a:avLst/>
          </a:prstGeom>
          <a:noFill/>
          <a:ln w="9525">
            <a:noFill/>
            <a:miter lim="800000"/>
            <a:headEnd/>
            <a:tailEnd/>
          </a:ln>
          <a:effectLst/>
        </p:spPr>
      </p:pic>
      <p:pic>
        <p:nvPicPr>
          <p:cNvPr id="19" name="Picture 22" descr="conlogistics"/>
          <p:cNvPicPr>
            <a:picLocks noChangeAspect="1" noChangeArrowheads="1"/>
          </p:cNvPicPr>
          <p:nvPr/>
        </p:nvPicPr>
        <p:blipFill>
          <a:blip r:embed="rId9" cstate="print"/>
          <a:srcRect/>
          <a:stretch>
            <a:fillRect/>
          </a:stretch>
        </p:blipFill>
        <p:spPr bwMode="auto">
          <a:xfrm>
            <a:off x="4965839" y="3721353"/>
            <a:ext cx="1339915" cy="1328974"/>
          </a:xfrm>
          <a:prstGeom prst="rect">
            <a:avLst/>
          </a:prstGeom>
          <a:noFill/>
          <a:ln w="9525">
            <a:noFill/>
            <a:miter lim="800000"/>
            <a:headEnd/>
            <a:tailEnd/>
          </a:ln>
          <a:effectLst/>
        </p:spPr>
      </p:pic>
      <p:pic>
        <p:nvPicPr>
          <p:cNvPr id="20" name="Picture 23" descr="construction"/>
          <p:cNvPicPr>
            <a:picLocks noChangeAspect="1" noChangeArrowheads="1"/>
          </p:cNvPicPr>
          <p:nvPr/>
        </p:nvPicPr>
        <p:blipFill>
          <a:blip r:embed="rId10" cstate="print"/>
          <a:srcRect/>
          <a:stretch>
            <a:fillRect/>
          </a:stretch>
        </p:blipFill>
        <p:spPr bwMode="auto">
          <a:xfrm>
            <a:off x="6662760" y="3372093"/>
            <a:ext cx="1468217" cy="1218506"/>
          </a:xfrm>
          <a:prstGeom prst="rect">
            <a:avLst/>
          </a:prstGeom>
          <a:noFill/>
          <a:ln w="9525">
            <a:noFill/>
            <a:miter lim="800000"/>
            <a:headEnd/>
            <a:tailEnd/>
          </a:ln>
          <a:effectLst/>
        </p:spPr>
      </p:pic>
      <p:pic>
        <p:nvPicPr>
          <p:cNvPr id="21" name="Picture 24" descr="fabrication"/>
          <p:cNvPicPr>
            <a:picLocks noChangeAspect="1" noChangeArrowheads="1"/>
          </p:cNvPicPr>
          <p:nvPr/>
        </p:nvPicPr>
        <p:blipFill>
          <a:blip r:embed="rId11" cstate="print"/>
          <a:srcRect/>
          <a:stretch>
            <a:fillRect/>
          </a:stretch>
        </p:blipFill>
        <p:spPr bwMode="auto">
          <a:xfrm>
            <a:off x="7829746" y="1817716"/>
            <a:ext cx="1103394" cy="1468456"/>
          </a:xfrm>
          <a:prstGeom prst="rect">
            <a:avLst/>
          </a:prstGeom>
          <a:noFill/>
          <a:ln w="9525">
            <a:noFill/>
            <a:miter lim="800000"/>
            <a:headEnd/>
            <a:tailEnd/>
          </a:ln>
          <a:effectLst/>
        </p:spPr>
      </p:pic>
      <p:pic>
        <p:nvPicPr>
          <p:cNvPr id="22" name="Picture 25" descr="documentation"/>
          <p:cNvPicPr>
            <a:picLocks noChangeAspect="1" noChangeArrowheads="1"/>
          </p:cNvPicPr>
          <p:nvPr/>
        </p:nvPicPr>
        <p:blipFill>
          <a:blip r:embed="rId12" cstate="print"/>
          <a:srcRect/>
          <a:stretch>
            <a:fillRect/>
          </a:stretch>
        </p:blipFill>
        <p:spPr bwMode="auto">
          <a:xfrm>
            <a:off x="6756476" y="1145976"/>
            <a:ext cx="950548" cy="670624"/>
          </a:xfrm>
          <a:prstGeom prst="rect">
            <a:avLst/>
          </a:prstGeom>
          <a:noFill/>
          <a:ln w="9525">
            <a:noFill/>
            <a:miter lim="800000"/>
            <a:headEnd/>
            <a:tailEnd/>
          </a:ln>
          <a:effectLst/>
        </p:spPr>
      </p:pic>
      <p:pic>
        <p:nvPicPr>
          <p:cNvPr id="23" name="Picture 26" descr="analysis"/>
          <p:cNvPicPr>
            <a:picLocks noChangeAspect="1" noChangeArrowheads="1"/>
          </p:cNvPicPr>
          <p:nvPr/>
        </p:nvPicPr>
        <p:blipFill>
          <a:blip r:embed="rId13" cstate="print"/>
          <a:srcRect/>
          <a:stretch>
            <a:fillRect/>
          </a:stretch>
        </p:blipFill>
        <p:spPr bwMode="auto">
          <a:xfrm>
            <a:off x="5211279" y="330299"/>
            <a:ext cx="566758" cy="1212927"/>
          </a:xfrm>
          <a:prstGeom prst="rect">
            <a:avLst/>
          </a:prstGeom>
          <a:noFill/>
          <a:ln w="9525">
            <a:noFill/>
            <a:miter lim="800000"/>
            <a:headEnd/>
            <a:tailEnd/>
          </a:ln>
          <a:effectLst/>
        </p:spPr>
      </p:pic>
      <p:pic>
        <p:nvPicPr>
          <p:cNvPr id="24" name="Picture 27" descr="detaileddesign"/>
          <p:cNvPicPr>
            <a:picLocks noChangeAspect="1" noChangeArrowheads="1"/>
          </p:cNvPicPr>
          <p:nvPr/>
        </p:nvPicPr>
        <p:blipFill>
          <a:blip r:embed="rId14" cstate="print"/>
          <a:srcRect/>
          <a:stretch>
            <a:fillRect/>
          </a:stretch>
        </p:blipFill>
        <p:spPr bwMode="auto">
          <a:xfrm>
            <a:off x="3104909" y="345915"/>
            <a:ext cx="1353303" cy="1298847"/>
          </a:xfrm>
          <a:prstGeom prst="rect">
            <a:avLst/>
          </a:prstGeom>
          <a:noFill/>
          <a:ln w="9525">
            <a:noFill/>
            <a:miter lim="800000"/>
            <a:headEnd/>
            <a:tailEnd/>
          </a:ln>
          <a:effectLst/>
        </p:spPr>
      </p:pic>
      <p:pic>
        <p:nvPicPr>
          <p:cNvPr id="25" name="Picture 28" descr="conceptualdesign"/>
          <p:cNvPicPr>
            <a:picLocks noChangeAspect="1" noChangeArrowheads="1"/>
          </p:cNvPicPr>
          <p:nvPr/>
        </p:nvPicPr>
        <p:blipFill>
          <a:blip r:embed="rId15" cstate="print"/>
          <a:srcRect/>
          <a:stretch>
            <a:fillRect/>
          </a:stretch>
        </p:blipFill>
        <p:spPr bwMode="auto">
          <a:xfrm>
            <a:off x="1279678" y="958521"/>
            <a:ext cx="1339915" cy="975251"/>
          </a:xfrm>
          <a:prstGeom prst="rect">
            <a:avLst/>
          </a:prstGeom>
          <a:noFill/>
          <a:ln w="9525">
            <a:noFill/>
            <a:miter lim="800000"/>
            <a:headEnd/>
            <a:tailEnd/>
          </a:ln>
          <a:effectLst/>
        </p:spPr>
      </p:pic>
      <p:pic>
        <p:nvPicPr>
          <p:cNvPr id="26" name="Picture 29" descr="programming"/>
          <p:cNvPicPr>
            <a:picLocks noChangeAspect="1" noChangeArrowheads="1"/>
          </p:cNvPicPr>
          <p:nvPr/>
        </p:nvPicPr>
        <p:blipFill>
          <a:blip r:embed="rId16" cstate="print"/>
          <a:srcRect/>
          <a:stretch>
            <a:fillRect/>
          </a:stretch>
        </p:blipFill>
        <p:spPr bwMode="auto">
          <a:xfrm>
            <a:off x="188549" y="2231695"/>
            <a:ext cx="1182606" cy="1084604"/>
          </a:xfrm>
          <a:prstGeom prst="rect">
            <a:avLst/>
          </a:prstGeom>
          <a:noFill/>
          <a:ln w="9525">
            <a:noFill/>
            <a:miter lim="800000"/>
            <a:headEnd/>
            <a:tailEnd/>
          </a:ln>
          <a:effectLst/>
        </p:spPr>
      </p:pic>
      <p:sp>
        <p:nvSpPr>
          <p:cNvPr id="27" name="TextBox 26"/>
          <p:cNvSpPr txBox="1"/>
          <p:nvPr/>
        </p:nvSpPr>
        <p:spPr>
          <a:xfrm>
            <a:off x="3841747" y="1626513"/>
            <a:ext cx="1794046" cy="292388"/>
          </a:xfrm>
          <a:prstGeom prst="rect">
            <a:avLst/>
          </a:prstGeom>
          <a:noFill/>
          <a:effectLst/>
        </p:spPr>
        <p:txBody>
          <a:bodyPr wrap="square" lIns="91425" tIns="45712" rIns="91425" bIns="45712" rtlCol="0">
            <a:spAutoFit/>
          </a:bodyPr>
          <a:lstStyle/>
          <a:p>
            <a:pPr marL="0" marR="0" lvl="0" indent="0" defTabSz="912844" eaLnBrk="1" fontAlgn="auto" latinLnBrk="0" hangingPunct="1">
              <a:lnSpc>
                <a:spcPct val="100000"/>
              </a:lnSpc>
              <a:spcBef>
                <a:spcPts val="0"/>
              </a:spcBef>
              <a:spcAft>
                <a:spcPts val="0"/>
              </a:spcAft>
              <a:buClrTx/>
              <a:buSzTx/>
              <a:buFontTx/>
              <a:buNone/>
              <a:tabLst/>
              <a:defRPr/>
            </a:pPr>
            <a:r>
              <a:rPr kumimoji="0" lang="ru-RU" sz="1300" b="0" i="0" u="none" strike="noStrike" kern="0" cap="none" spc="0" normalizeH="0" baseline="0" noProof="0" dirty="0">
                <a:ln>
                  <a:noFill/>
                </a:ln>
                <a:solidFill>
                  <a:srgbClr val="1B58A8">
                    <a:lumMod val="75000"/>
                  </a:srgbClr>
                </a:solidFill>
                <a:effectLst/>
                <a:uLnTx/>
                <a:uFillTx/>
                <a:latin typeface="Arial" pitchFamily="34" charset="0"/>
                <a:cs typeface="Arial" pitchFamily="34" charset="0"/>
              </a:rPr>
              <a:t>ВИЗУАЛИЗАЦИЯ</a:t>
            </a:r>
          </a:p>
        </p:txBody>
      </p:sp>
      <p:sp>
        <p:nvSpPr>
          <p:cNvPr id="28" name="Text Box 7"/>
          <p:cNvSpPr txBox="1">
            <a:spLocks noChangeArrowheads="1"/>
          </p:cNvSpPr>
          <p:nvPr/>
        </p:nvSpPr>
        <p:spPr bwMode="auto">
          <a:xfrm>
            <a:off x="2" y="1918901"/>
            <a:ext cx="1308412" cy="562132"/>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Техническое</a:t>
            </a:r>
          </a:p>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 задание</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
        <p:nvSpPr>
          <p:cNvPr id="6" name="Text Box 9"/>
          <p:cNvSpPr txBox="1">
            <a:spLocks noChangeArrowheads="1"/>
          </p:cNvSpPr>
          <p:nvPr/>
        </p:nvSpPr>
        <p:spPr bwMode="auto">
          <a:xfrm>
            <a:off x="2883676" y="483165"/>
            <a:ext cx="852774" cy="346689"/>
          </a:xfrm>
          <a:prstGeom prst="rect">
            <a:avLst/>
          </a:prstGeom>
          <a:noFill/>
          <a:ln w="9525">
            <a:noFill/>
            <a:miter lim="800000"/>
            <a:headEnd/>
            <a:tailEnd/>
          </a:ln>
          <a:effectLst/>
        </p:spPr>
        <p:txBody>
          <a:bodyPr wrap="none" lIns="129952" tIns="64977" rIns="129952" bIns="64977">
            <a:spAutoFit/>
          </a:bodyPr>
          <a:lstStyle/>
          <a:p>
            <a:pPr marL="0" marR="0" lvl="0" indent="0" defTabSz="911913"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rPr>
              <a:t>Проект</a:t>
            </a:r>
            <a:endParaRPr kumimoji="0" lang="en-US" sz="1400" b="0" i="0" u="none" strike="noStrike" kern="0" cap="none" spc="0" normalizeH="0" baseline="0" noProof="0" dirty="0">
              <a:ln>
                <a:noFill/>
              </a:ln>
              <a:solidFill>
                <a:srgbClr val="1B58A8">
                  <a:lumMod val="75000"/>
                </a:srgbClr>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993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42"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27" grpId="0"/>
      <p:bldP spid="28"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Загнутый угол 19"/>
          <p:cNvSpPr/>
          <p:nvPr/>
        </p:nvSpPr>
        <p:spPr>
          <a:xfrm>
            <a:off x="210861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Загнутый угол 20"/>
          <p:cNvSpPr/>
          <p:nvPr/>
        </p:nvSpPr>
        <p:spPr>
          <a:xfrm>
            <a:off x="1947954"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Загнутый угол 21"/>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Загнутый угол 18"/>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Загнутый угол 18"/>
          <p:cNvSpPr/>
          <p:nvPr/>
        </p:nvSpPr>
        <p:spPr>
          <a:xfrm>
            <a:off x="210861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Загнутый угол 20"/>
          <p:cNvSpPr/>
          <p:nvPr/>
        </p:nvSpPr>
        <p:spPr>
          <a:xfrm>
            <a:off x="1947954"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Загнутый угол 18"/>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Загнутый угол 21"/>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Загнутый угол 18"/>
          <p:cNvSpPr/>
          <p:nvPr/>
        </p:nvSpPr>
        <p:spPr>
          <a:xfrm>
            <a:off x="4857648"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Загнутый угол 18"/>
          <p:cNvSpPr/>
          <p:nvPr/>
        </p:nvSpPr>
        <p:spPr>
          <a:xfrm>
            <a:off x="4857648"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Загнутый угол 16"/>
          <p:cNvSpPr/>
          <p:nvPr/>
        </p:nvSpPr>
        <p:spPr>
          <a:xfrm>
            <a:off x="1947954"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Загнутый угол 17"/>
          <p:cNvSpPr/>
          <p:nvPr/>
        </p:nvSpPr>
        <p:spPr>
          <a:xfrm>
            <a:off x="210861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Загнутый угол 22"/>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Загнутый угол 23"/>
          <p:cNvSpPr/>
          <p:nvPr/>
        </p:nvSpPr>
        <p:spPr>
          <a:xfrm>
            <a:off x="4857648"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Загнутый угол 24"/>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Загнутый угол 104"/>
          <p:cNvSpPr/>
          <p:nvPr/>
        </p:nvSpPr>
        <p:spPr>
          <a:xfrm>
            <a:off x="1751547"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Загнутый угол 105"/>
          <p:cNvSpPr/>
          <p:nvPr/>
        </p:nvSpPr>
        <p:spPr>
          <a:xfrm>
            <a:off x="210861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Загнутый угол 106"/>
          <p:cNvSpPr/>
          <p:nvPr/>
        </p:nvSpPr>
        <p:spPr>
          <a:xfrm>
            <a:off x="2465624"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Загнутый угол 101"/>
          <p:cNvSpPr/>
          <p:nvPr/>
        </p:nvSpPr>
        <p:spPr>
          <a:xfrm>
            <a:off x="4500635"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Загнутый угол 102"/>
          <p:cNvSpPr/>
          <p:nvPr/>
        </p:nvSpPr>
        <p:spPr>
          <a:xfrm>
            <a:off x="4857648" y="5571800"/>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Загнутый угол 103"/>
          <p:cNvSpPr/>
          <p:nvPr/>
        </p:nvSpPr>
        <p:spPr>
          <a:xfrm>
            <a:off x="5214662"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Загнутый угол 86"/>
          <p:cNvSpPr/>
          <p:nvPr/>
        </p:nvSpPr>
        <p:spPr>
          <a:xfrm>
            <a:off x="6929487"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Загнутый угол 87"/>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3" name="Загнутый угол 88"/>
          <p:cNvSpPr/>
          <p:nvPr/>
        </p:nvSpPr>
        <p:spPr>
          <a:xfrm>
            <a:off x="7643514"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Загнутый угол 92"/>
          <p:cNvSpPr/>
          <p:nvPr/>
        </p:nvSpPr>
        <p:spPr>
          <a:xfrm>
            <a:off x="6929487"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Загнутый угол 93"/>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Загнутый угол 94"/>
          <p:cNvSpPr/>
          <p:nvPr/>
        </p:nvSpPr>
        <p:spPr>
          <a:xfrm>
            <a:off x="7643514"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pic>
        <p:nvPicPr>
          <p:cNvPr id="107" name="Picture 38" descr="ow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320469"/>
            <a:ext cx="807742" cy="88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6" descr="archite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066" y="3928937"/>
            <a:ext cx="475274" cy="8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5" descr="structural_e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71" y="4572000"/>
            <a:ext cx="548908" cy="89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4" descr="MEP_e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775" y="3857525"/>
            <a:ext cx="567874" cy="8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3" descr="build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280299"/>
            <a:ext cx="534404" cy="92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Загнутый угол 13"/>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Загнутый угол 14"/>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Загнутый угол 15"/>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25" name="Загнутый угол 50"/>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Загнутый угол 51"/>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Загнутый угол 52"/>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Загнутый угол 53"/>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Загнутый угол 54"/>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0" name="Загнутый угол 55"/>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1" name="Загнутый угол 56"/>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Загнутый угол 57"/>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Загнутый угол 58"/>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4" name="Загнутый угол 59"/>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5" name="Загнутый угол 60"/>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6" name="Загнутый угол 61"/>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7" name="Загнутый угол 74"/>
          <p:cNvSpPr/>
          <p:nvPr/>
        </p:nvSpPr>
        <p:spPr>
          <a:xfrm>
            <a:off x="6929487"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Загнутый угол 75"/>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Загнутый угол 76"/>
          <p:cNvSpPr/>
          <p:nvPr/>
        </p:nvSpPr>
        <p:spPr>
          <a:xfrm>
            <a:off x="7643514"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Загнутый угол 77"/>
          <p:cNvSpPr/>
          <p:nvPr/>
        </p:nvSpPr>
        <p:spPr>
          <a:xfrm>
            <a:off x="4500635"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Загнутый угол 78"/>
          <p:cNvSpPr/>
          <p:nvPr/>
        </p:nvSpPr>
        <p:spPr>
          <a:xfrm>
            <a:off x="4857648"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Загнутый угол 79"/>
          <p:cNvSpPr/>
          <p:nvPr/>
        </p:nvSpPr>
        <p:spPr>
          <a:xfrm>
            <a:off x="5214662"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3" name="Загнутый угол 80"/>
          <p:cNvSpPr/>
          <p:nvPr/>
        </p:nvSpPr>
        <p:spPr>
          <a:xfrm>
            <a:off x="1751547"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4" name="Загнутый угол 81"/>
          <p:cNvSpPr/>
          <p:nvPr/>
        </p:nvSpPr>
        <p:spPr>
          <a:xfrm>
            <a:off x="210861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5" name="Загнутый угол 82"/>
          <p:cNvSpPr/>
          <p:nvPr/>
        </p:nvSpPr>
        <p:spPr>
          <a:xfrm>
            <a:off x="2465624"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6" name="Загнутый угол 83"/>
          <p:cNvSpPr/>
          <p:nvPr/>
        </p:nvSpPr>
        <p:spPr>
          <a:xfrm>
            <a:off x="1589779" y="1929301"/>
            <a:ext cx="286727"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Загнутый угол 84"/>
          <p:cNvSpPr/>
          <p:nvPr/>
        </p:nvSpPr>
        <p:spPr>
          <a:xfrm>
            <a:off x="1947954"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Загнутый угол 85"/>
          <p:cNvSpPr/>
          <p:nvPr/>
        </p:nvSpPr>
        <p:spPr>
          <a:xfrm>
            <a:off x="2304968"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Загнутый угол 89"/>
          <p:cNvSpPr/>
          <p:nvPr/>
        </p:nvSpPr>
        <p:spPr>
          <a:xfrm>
            <a:off x="6929487"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Загнутый угол 90"/>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Загнутый угол 91"/>
          <p:cNvSpPr/>
          <p:nvPr/>
        </p:nvSpPr>
        <p:spPr>
          <a:xfrm>
            <a:off x="7643514"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Загнутый угол 98"/>
          <p:cNvSpPr/>
          <p:nvPr/>
        </p:nvSpPr>
        <p:spPr>
          <a:xfrm>
            <a:off x="4500635"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53" name="Загнутый угол 99"/>
          <p:cNvSpPr/>
          <p:nvPr/>
        </p:nvSpPr>
        <p:spPr>
          <a:xfrm>
            <a:off x="4857648"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54" name="Загнутый угол 100"/>
          <p:cNvSpPr/>
          <p:nvPr/>
        </p:nvSpPr>
        <p:spPr>
          <a:xfrm>
            <a:off x="5214662" y="49290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ru-RU" dirty="0">
                <a:solidFill>
                  <a:srgbClr val="FFC000"/>
                </a:solidFill>
              </a:rPr>
              <a:t>Традиционно: </a:t>
            </a:r>
            <a:r>
              <a:rPr lang="ru-RU" dirty="0"/>
              <a:t/>
            </a:r>
            <a:br>
              <a:rPr lang="ru-RU" dirty="0"/>
            </a:br>
            <a:r>
              <a:rPr lang="ru-RU" dirty="0"/>
              <a:t>коллективная работа над проектом</a:t>
            </a:r>
          </a:p>
        </p:txBody>
      </p:sp>
      <p:grpSp>
        <p:nvGrpSpPr>
          <p:cNvPr id="4" name="Group 3"/>
          <p:cNvGrpSpPr/>
          <p:nvPr/>
        </p:nvGrpSpPr>
        <p:grpSpPr>
          <a:xfrm>
            <a:off x="381000" y="1499727"/>
            <a:ext cx="1205241" cy="1321369"/>
            <a:chOff x="599825" y="1499727"/>
            <a:chExt cx="1205241" cy="1321369"/>
          </a:xfrm>
        </p:grpSpPr>
        <p:sp>
          <p:nvSpPr>
            <p:cNvPr id="124" name="Text Box 8"/>
            <p:cNvSpPr txBox="1">
              <a:spLocks noChangeArrowheads="1"/>
            </p:cNvSpPr>
            <p:nvPr/>
          </p:nvSpPr>
          <p:spPr bwMode="auto">
            <a:xfrm>
              <a:off x="599825" y="1499727"/>
              <a:ext cx="971345"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ПОДРЯДЧИК</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028"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p:cNvGrpSpPr/>
          <p:nvPr/>
        </p:nvGrpSpPr>
        <p:grpSpPr>
          <a:xfrm>
            <a:off x="7946855" y="1463441"/>
            <a:ext cx="1197145" cy="1321369"/>
            <a:chOff x="607921" y="1499727"/>
            <a:chExt cx="1197145" cy="1321369"/>
          </a:xfrm>
        </p:grpSpPr>
        <p:sp>
          <p:nvSpPr>
            <p:cNvPr id="157" name="Text Box 8"/>
            <p:cNvSpPr txBox="1">
              <a:spLocks noChangeArrowheads="1"/>
            </p:cNvSpPr>
            <p:nvPr/>
          </p:nvSpPr>
          <p:spPr bwMode="auto">
            <a:xfrm>
              <a:off x="672761" y="1499727"/>
              <a:ext cx="825470"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ЗАКАЗЧИК</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58"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oup 158"/>
          <p:cNvGrpSpPr/>
          <p:nvPr/>
        </p:nvGrpSpPr>
        <p:grpSpPr>
          <a:xfrm>
            <a:off x="7917021" y="4357422"/>
            <a:ext cx="1209249" cy="1321369"/>
            <a:chOff x="595817" y="1499727"/>
            <a:chExt cx="1209249" cy="1321369"/>
          </a:xfrm>
        </p:grpSpPr>
        <p:sp>
          <p:nvSpPr>
            <p:cNvPr id="160" name="Text Box 8"/>
            <p:cNvSpPr txBox="1">
              <a:spLocks noChangeArrowheads="1"/>
            </p:cNvSpPr>
            <p:nvPr/>
          </p:nvSpPr>
          <p:spPr bwMode="auto">
            <a:xfrm>
              <a:off x="595817" y="1499727"/>
              <a:ext cx="979360"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АРХИТЕКТОР</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61"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963928" y="5451778"/>
            <a:ext cx="2513072" cy="1197145"/>
            <a:chOff x="3963928" y="5451778"/>
            <a:chExt cx="2513072" cy="1197145"/>
          </a:xfrm>
        </p:grpSpPr>
        <p:sp>
          <p:nvSpPr>
            <p:cNvPr id="121" name="Text Box 48"/>
            <p:cNvSpPr txBox="1">
              <a:spLocks noChangeArrowheads="1"/>
            </p:cNvSpPr>
            <p:nvPr/>
          </p:nvSpPr>
          <p:spPr bwMode="auto">
            <a:xfrm>
              <a:off x="5116123" y="5999913"/>
              <a:ext cx="1360877" cy="4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20" tIns="46811" rIns="93620" bIns="468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ИНЖЕНЕР-КОНСТРУКТОР</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64"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3928" y="5451778"/>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04800" y="4138910"/>
            <a:ext cx="1451482" cy="1694639"/>
            <a:chOff x="465150" y="4138910"/>
            <a:chExt cx="1451482" cy="1694639"/>
          </a:xfrm>
        </p:grpSpPr>
        <p:sp>
          <p:nvSpPr>
            <p:cNvPr id="122" name="Text Box 45"/>
            <p:cNvSpPr txBox="1">
              <a:spLocks noChangeArrowheads="1"/>
            </p:cNvSpPr>
            <p:nvPr/>
          </p:nvSpPr>
          <p:spPr bwMode="auto">
            <a:xfrm>
              <a:off x="465150" y="4138910"/>
              <a:ext cx="1451482" cy="43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20" tIns="46811" rIns="93620" bIns="468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ИНЖЕНЕР ПО ИНФРАСТРУКТУРЕ </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65"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50" y="4636404"/>
              <a:ext cx="1197145" cy="1197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8040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2000"/>
                                        <p:tgtEl>
                                          <p:spTgt spid="107"/>
                                        </p:tgtEl>
                                      </p:cBhvr>
                                    </p:animEffect>
                                  </p:childTnLst>
                                </p:cTn>
                              </p:par>
                              <p:par>
                                <p:cTn id="20" presetID="10" presetClass="entr" presetSubtype="0" fill="hold"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2000"/>
                                        <p:tgtEl>
                                          <p:spTgt spid="111"/>
                                        </p:tgtEl>
                                      </p:cBhvr>
                                    </p:animEffect>
                                  </p:childTnLst>
                                </p:cTn>
                              </p:par>
                              <p:par>
                                <p:cTn id="23" presetID="10"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2000"/>
                                        <p:tgtEl>
                                          <p:spTgt spid="110"/>
                                        </p:tgtEl>
                                      </p:cBhvr>
                                    </p:animEffect>
                                  </p:childTnLst>
                                </p:cTn>
                              </p:par>
                              <p:par>
                                <p:cTn id="26" presetID="10" presetClass="entr" presetSubtype="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2000"/>
                                        <p:tgtEl>
                                          <p:spTgt spid="109"/>
                                        </p:tgtEl>
                                      </p:cBhvr>
                                    </p:animEffect>
                                  </p:childTnLst>
                                </p:cTn>
                              </p:par>
                              <p:par>
                                <p:cTn id="29" presetID="10"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2000"/>
                                        <p:tgtEl>
                                          <p:spTgt spid="1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2" nodeType="clickEffect">
                                  <p:stCondLst>
                                    <p:cond delay="0"/>
                                  </p:stCondLst>
                                  <p:childTnLst>
                                    <p:set>
                                      <p:cBhvr>
                                        <p:cTn id="35" dur="1" fill="hold">
                                          <p:stCondLst>
                                            <p:cond delay="0"/>
                                          </p:stCondLst>
                                        </p:cTn>
                                        <p:tgtEl>
                                          <p:spTgt spid="9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3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3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0 0 L 0.00781 0.40921 " pathEditMode="relative" ptsTypes="AA">
                                      <p:cBhvr>
                                        <p:cTn id="69" dur="2000" fill="hold"/>
                                        <p:tgtEl>
                                          <p:spTgt spid="127"/>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0 0 L 0.00781 0.40921 " pathEditMode="relative" ptsTypes="AA">
                                      <p:cBhvr>
                                        <p:cTn id="71" dur="2000" fill="hold"/>
                                        <p:tgtEl>
                                          <p:spTgt spid="126"/>
                                        </p:tgtEl>
                                        <p:attrNameLst>
                                          <p:attrName>ppt_x</p:attrName>
                                          <p:attrName>ppt_y</p:attrName>
                                        </p:attrNameLst>
                                      </p:cBhvr>
                                    </p:animMotion>
                                  </p:childTnLst>
                                </p:cTn>
                              </p:par>
                              <p:par>
                                <p:cTn id="72" presetID="0" presetClass="path" presetSubtype="0" accel="50000" decel="50000" fill="hold" nodeType="withEffect">
                                  <p:stCondLst>
                                    <p:cond delay="0"/>
                                  </p:stCondLst>
                                  <p:childTnLst>
                                    <p:animMotion origin="layout" path="M 0 0 L 0.00781 0.40921 " pathEditMode="relative" ptsTypes="AA">
                                      <p:cBhvr>
                                        <p:cTn id="73" dur="2000" fill="hold"/>
                                        <p:tgtEl>
                                          <p:spTgt spid="125"/>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0 0 L -0.2599 0.47213 " pathEditMode="relative" ptsTypes="AA">
                                      <p:cBhvr>
                                        <p:cTn id="75" dur="2000" fill="hold"/>
                                        <p:tgtEl>
                                          <p:spTgt spid="128"/>
                                        </p:tgtEl>
                                        <p:attrNameLst>
                                          <p:attrName>ppt_x</p:attrName>
                                          <p:attrName>ppt_y</p:attrName>
                                        </p:attrNameLst>
                                      </p:cBhvr>
                                    </p:animMotion>
                                  </p:childTnLst>
                                </p:cTn>
                              </p:par>
                              <p:par>
                                <p:cTn id="76" presetID="0" presetClass="path" presetSubtype="0" accel="50000" decel="50000" fill="hold" nodeType="withEffect">
                                  <p:stCondLst>
                                    <p:cond delay="0"/>
                                  </p:stCondLst>
                                  <p:childTnLst>
                                    <p:animMotion origin="layout" path="M 0 0 L -0.2599 0.47213 " pathEditMode="relative" ptsTypes="AA">
                                      <p:cBhvr>
                                        <p:cTn id="77" dur="2000" fill="hold"/>
                                        <p:tgtEl>
                                          <p:spTgt spid="129"/>
                                        </p:tgtEl>
                                        <p:attrNameLst>
                                          <p:attrName>ppt_x</p:attrName>
                                          <p:attrName>ppt_y</p:attrName>
                                        </p:attrNameLst>
                                      </p:cBhvr>
                                    </p:animMotion>
                                  </p:childTnLst>
                                </p:cTn>
                              </p:par>
                              <p:par>
                                <p:cTn id="78" presetID="0" presetClass="path" presetSubtype="0" accel="50000" decel="50000" fill="hold" nodeType="withEffect">
                                  <p:stCondLst>
                                    <p:cond delay="0"/>
                                  </p:stCondLst>
                                  <p:childTnLst>
                                    <p:animMotion origin="layout" path="M 0 0 L -0.2599 0.47213 " pathEditMode="relative" ptsTypes="AA">
                                      <p:cBhvr>
                                        <p:cTn id="79" dur="2000" fill="hold"/>
                                        <p:tgtEl>
                                          <p:spTgt spid="130"/>
                                        </p:tgtEl>
                                        <p:attrNameLst>
                                          <p:attrName>ppt_x</p:attrName>
                                          <p:attrName>ppt_y</p:attrName>
                                        </p:attrNameLst>
                                      </p:cBhvr>
                                    </p:animMotion>
                                  </p:childTnLst>
                                </p:cTn>
                              </p:par>
                              <p:par>
                                <p:cTn id="80" presetID="0" presetClass="path" presetSubtype="0" accel="50000" decel="50000" fill="hold" nodeType="withEffect">
                                  <p:stCondLst>
                                    <p:cond delay="0"/>
                                  </p:stCondLst>
                                  <p:childTnLst>
                                    <p:animMotion origin="layout" path="M 5E-6 -3.33333E-6 L -0.61216 0.42917 " pathEditMode="relative" rAng="0" ptsTypes="AA">
                                      <p:cBhvr>
                                        <p:cTn id="81" dur="2000" fill="hold"/>
                                        <p:tgtEl>
                                          <p:spTgt spid="131"/>
                                        </p:tgtEl>
                                        <p:attrNameLst>
                                          <p:attrName>ppt_x</p:attrName>
                                          <p:attrName>ppt_y</p:attrName>
                                        </p:attrNameLst>
                                      </p:cBhvr>
                                      <p:rCtr x="-30600" y="21500"/>
                                    </p:animMotion>
                                  </p:childTnLst>
                                </p:cTn>
                              </p:par>
                              <p:par>
                                <p:cTn id="82" presetID="0" presetClass="path" presetSubtype="0" accel="50000" decel="50000" fill="hold" nodeType="withEffect">
                                  <p:stCondLst>
                                    <p:cond delay="0"/>
                                  </p:stCondLst>
                                  <p:childTnLst>
                                    <p:animMotion origin="layout" path="M 2.5E-6 -3.33333E-6 L -0.61181 0.42917 " pathEditMode="relative" rAng="0" ptsTypes="AA">
                                      <p:cBhvr>
                                        <p:cTn id="83" dur="2000" fill="hold"/>
                                        <p:tgtEl>
                                          <p:spTgt spid="132"/>
                                        </p:tgtEl>
                                        <p:attrNameLst>
                                          <p:attrName>ppt_x</p:attrName>
                                          <p:attrName>ppt_y</p:attrName>
                                        </p:attrNameLst>
                                      </p:cBhvr>
                                      <p:rCtr x="-30600" y="21500"/>
                                    </p:animMotion>
                                  </p:childTnLst>
                                </p:cTn>
                              </p:par>
                              <p:par>
                                <p:cTn id="84" presetID="0" presetClass="path" presetSubtype="0" accel="50000" decel="50000" fill="hold" nodeType="withEffect">
                                  <p:stCondLst>
                                    <p:cond delay="0"/>
                                  </p:stCondLst>
                                  <p:childTnLst>
                                    <p:animMotion origin="layout" path="M 1.11022E-16 -3.33333E-6 L -0.61146 0.42917 " pathEditMode="relative" rAng="0" ptsTypes="AA">
                                      <p:cBhvr>
                                        <p:cTn id="85" dur="2000" fill="hold"/>
                                        <p:tgtEl>
                                          <p:spTgt spid="133"/>
                                        </p:tgtEl>
                                        <p:attrNameLst>
                                          <p:attrName>ppt_x</p:attrName>
                                          <p:attrName>ppt_y</p:attrName>
                                        </p:attrNameLst>
                                      </p:cBhvr>
                                      <p:rCtr x="-30600" y="21500"/>
                                    </p:animMotion>
                                  </p:childTnLst>
                                </p:cTn>
                              </p:par>
                              <p:par>
                                <p:cTn id="86" presetID="0" presetClass="path" presetSubtype="0" accel="50000" decel="50000" fill="hold" nodeType="withEffect">
                                  <p:stCondLst>
                                    <p:cond delay="0"/>
                                  </p:stCondLst>
                                  <p:childTnLst>
                                    <p:animMotion origin="layout" path="M 5E-6 -2.01249E-6 L -0.63577 0.00925 " pathEditMode="relative" rAng="0" ptsTypes="AA">
                                      <p:cBhvr>
                                        <p:cTn id="87" dur="2000" fill="hold"/>
                                        <p:tgtEl>
                                          <p:spTgt spid="134"/>
                                        </p:tgtEl>
                                        <p:attrNameLst>
                                          <p:attrName>ppt_x</p:attrName>
                                          <p:attrName>ppt_y</p:attrName>
                                        </p:attrNameLst>
                                      </p:cBhvr>
                                      <p:rCtr x="-31800" y="500"/>
                                    </p:animMotion>
                                  </p:childTnLst>
                                </p:cTn>
                              </p:par>
                              <p:par>
                                <p:cTn id="88" presetID="0" presetClass="path" presetSubtype="0" accel="50000" decel="50000" fill="hold" nodeType="withEffect">
                                  <p:stCondLst>
                                    <p:cond delay="0"/>
                                  </p:stCondLst>
                                  <p:childTnLst>
                                    <p:animMotion origin="layout" path="M 2.5E-6 -2.01249E-6 L -0.63542 0.00925 " pathEditMode="relative" rAng="0" ptsTypes="AA">
                                      <p:cBhvr>
                                        <p:cTn id="89" dur="2000" fill="hold"/>
                                        <p:tgtEl>
                                          <p:spTgt spid="135"/>
                                        </p:tgtEl>
                                        <p:attrNameLst>
                                          <p:attrName>ppt_x</p:attrName>
                                          <p:attrName>ppt_y</p:attrName>
                                        </p:attrNameLst>
                                      </p:cBhvr>
                                      <p:rCtr x="-31800" y="500"/>
                                    </p:animMotion>
                                  </p:childTnLst>
                                </p:cTn>
                              </p:par>
                              <p:par>
                                <p:cTn id="90" presetID="0" presetClass="path" presetSubtype="0" accel="50000" decel="50000" fill="hold" nodeType="withEffect">
                                  <p:stCondLst>
                                    <p:cond delay="0"/>
                                  </p:stCondLst>
                                  <p:childTnLst>
                                    <p:animMotion origin="layout" path="M 1.11022E-16 -3.33333E-6 L -0.63507 0.00926 " pathEditMode="relative" rAng="0" ptsTypes="AA">
                                      <p:cBhvr>
                                        <p:cTn id="91" dur="2000" fill="hold"/>
                                        <p:tgtEl>
                                          <p:spTgt spid="136"/>
                                        </p:tgtEl>
                                        <p:attrNameLst>
                                          <p:attrName>ppt_x</p:attrName>
                                          <p:attrName>ppt_y</p:attrName>
                                        </p:attrNameLst>
                                      </p:cBhvr>
                                      <p:rCtr x="-31800" y="500"/>
                                    </p:animMotion>
                                  </p:childTnLst>
                                </p:cTn>
                              </p:par>
                            </p:childTnLst>
                          </p:cTn>
                        </p:par>
                        <p:par>
                          <p:cTn id="92" fill="hold" nodeType="afterGroup">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137"/>
                                        </p:tgtEl>
                                        <p:attrNameLst>
                                          <p:attrName>style.visibility</p:attrName>
                                        </p:attrNameLst>
                                      </p:cBhvr>
                                      <p:to>
                                        <p:strVal val="visible"/>
                                      </p:to>
                                    </p:set>
                                    <p:animEffect transition="in" filter="fade">
                                      <p:cBhvr>
                                        <p:cTn id="95" dur="2000"/>
                                        <p:tgtEl>
                                          <p:spTgt spid="13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8"/>
                                        </p:tgtEl>
                                        <p:attrNameLst>
                                          <p:attrName>style.visibility</p:attrName>
                                        </p:attrNameLst>
                                      </p:cBhvr>
                                      <p:to>
                                        <p:strVal val="visible"/>
                                      </p:to>
                                    </p:set>
                                    <p:animEffect transition="in" filter="fade">
                                      <p:cBhvr>
                                        <p:cTn id="98" dur="2000"/>
                                        <p:tgtEl>
                                          <p:spTgt spid="13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39"/>
                                        </p:tgtEl>
                                        <p:attrNameLst>
                                          <p:attrName>style.visibility</p:attrName>
                                        </p:attrNameLst>
                                      </p:cBhvr>
                                      <p:to>
                                        <p:strVal val="visible"/>
                                      </p:to>
                                    </p:set>
                                    <p:animEffect transition="in" filter="fade">
                                      <p:cBhvr>
                                        <p:cTn id="101" dur="2000"/>
                                        <p:tgtEl>
                                          <p:spTgt spid="13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40"/>
                                        </p:tgtEl>
                                        <p:attrNameLst>
                                          <p:attrName>style.visibility</p:attrName>
                                        </p:attrNameLst>
                                      </p:cBhvr>
                                      <p:to>
                                        <p:strVal val="visible"/>
                                      </p:to>
                                    </p:set>
                                    <p:animEffect transition="in" filter="fade">
                                      <p:cBhvr>
                                        <p:cTn id="104" dur="2000"/>
                                        <p:tgtEl>
                                          <p:spTgt spid="14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41"/>
                                        </p:tgtEl>
                                        <p:attrNameLst>
                                          <p:attrName>style.visibility</p:attrName>
                                        </p:attrNameLst>
                                      </p:cBhvr>
                                      <p:to>
                                        <p:strVal val="visible"/>
                                      </p:to>
                                    </p:set>
                                    <p:animEffect transition="in" filter="fade">
                                      <p:cBhvr>
                                        <p:cTn id="107" dur="2000"/>
                                        <p:tgtEl>
                                          <p:spTgt spid="14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2"/>
                                        </p:tgtEl>
                                        <p:attrNameLst>
                                          <p:attrName>style.visibility</p:attrName>
                                        </p:attrNameLst>
                                      </p:cBhvr>
                                      <p:to>
                                        <p:strVal val="visible"/>
                                      </p:to>
                                    </p:set>
                                    <p:animEffect transition="in" filter="fade">
                                      <p:cBhvr>
                                        <p:cTn id="110" dur="2000"/>
                                        <p:tgtEl>
                                          <p:spTgt spid="14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43"/>
                                        </p:tgtEl>
                                        <p:attrNameLst>
                                          <p:attrName>style.visibility</p:attrName>
                                        </p:attrNameLst>
                                      </p:cBhvr>
                                      <p:to>
                                        <p:strVal val="visible"/>
                                      </p:to>
                                    </p:set>
                                    <p:animEffect transition="in" filter="fade">
                                      <p:cBhvr>
                                        <p:cTn id="113" dur="2000"/>
                                        <p:tgtEl>
                                          <p:spTgt spid="14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44"/>
                                        </p:tgtEl>
                                        <p:attrNameLst>
                                          <p:attrName>style.visibility</p:attrName>
                                        </p:attrNameLst>
                                      </p:cBhvr>
                                      <p:to>
                                        <p:strVal val="visible"/>
                                      </p:to>
                                    </p:set>
                                    <p:animEffect transition="in" filter="fade">
                                      <p:cBhvr>
                                        <p:cTn id="116" dur="2000"/>
                                        <p:tgtEl>
                                          <p:spTgt spid="14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45"/>
                                        </p:tgtEl>
                                        <p:attrNameLst>
                                          <p:attrName>style.visibility</p:attrName>
                                        </p:attrNameLst>
                                      </p:cBhvr>
                                      <p:to>
                                        <p:strVal val="visible"/>
                                      </p:to>
                                    </p:set>
                                    <p:animEffect transition="in" filter="fade">
                                      <p:cBhvr>
                                        <p:cTn id="119" dur="2000"/>
                                        <p:tgtEl>
                                          <p:spTgt spid="1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46"/>
                                        </p:tgtEl>
                                        <p:attrNameLst>
                                          <p:attrName>style.visibility</p:attrName>
                                        </p:attrNameLst>
                                      </p:cBhvr>
                                      <p:to>
                                        <p:strVal val="visible"/>
                                      </p:to>
                                    </p:set>
                                    <p:animEffect transition="in" filter="fade">
                                      <p:cBhvr>
                                        <p:cTn id="122" dur="2000"/>
                                        <p:tgtEl>
                                          <p:spTgt spid="14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47"/>
                                        </p:tgtEl>
                                        <p:attrNameLst>
                                          <p:attrName>style.visibility</p:attrName>
                                        </p:attrNameLst>
                                      </p:cBhvr>
                                      <p:to>
                                        <p:strVal val="visible"/>
                                      </p:to>
                                    </p:set>
                                    <p:animEffect transition="in" filter="fade">
                                      <p:cBhvr>
                                        <p:cTn id="125" dur="2000"/>
                                        <p:tgtEl>
                                          <p:spTgt spid="14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48"/>
                                        </p:tgtEl>
                                        <p:attrNameLst>
                                          <p:attrName>style.visibility</p:attrName>
                                        </p:attrNameLst>
                                      </p:cBhvr>
                                      <p:to>
                                        <p:strVal val="visible"/>
                                      </p:to>
                                    </p:set>
                                    <p:animEffect transition="in" filter="fade">
                                      <p:cBhvr>
                                        <p:cTn id="128" dur="2000"/>
                                        <p:tgtEl>
                                          <p:spTgt spid="148"/>
                                        </p:tgtEl>
                                      </p:cBhvr>
                                    </p:animEffect>
                                  </p:childTnLst>
                                </p:cTn>
                              </p:par>
                            </p:childTnLst>
                          </p:cTn>
                        </p:par>
                        <p:par>
                          <p:cTn id="129" fill="hold" nodeType="afterGroup">
                            <p:stCondLst>
                              <p:cond delay="4000"/>
                            </p:stCondLst>
                            <p:childTnLst>
                              <p:par>
                                <p:cTn id="130" presetID="22" presetClass="entr" presetSubtype="4" fill="hold" grpId="0" nodeType="afterEffect">
                                  <p:stCondLst>
                                    <p:cond delay="0"/>
                                  </p:stCondLst>
                                  <p:childTnLst>
                                    <p:set>
                                      <p:cBhvr>
                                        <p:cTn id="131" dur="1" fill="hold">
                                          <p:stCondLst>
                                            <p:cond delay="0"/>
                                          </p:stCondLst>
                                        </p:cTn>
                                        <p:tgtEl>
                                          <p:spTgt spid="101"/>
                                        </p:tgtEl>
                                        <p:attrNameLst>
                                          <p:attrName>style.visibility</p:attrName>
                                        </p:attrNameLst>
                                      </p:cBhvr>
                                      <p:to>
                                        <p:strVal val="visible"/>
                                      </p:to>
                                    </p:set>
                                    <p:animEffect transition="in" filter="wipe(down)">
                                      <p:cBhvr>
                                        <p:cTn id="132" dur="500"/>
                                        <p:tgtEl>
                                          <p:spTgt spid="10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102"/>
                                        </p:tgtEl>
                                        <p:attrNameLst>
                                          <p:attrName>style.visibility</p:attrName>
                                        </p:attrNameLst>
                                      </p:cBhvr>
                                      <p:to>
                                        <p:strVal val="visible"/>
                                      </p:to>
                                    </p:set>
                                    <p:animEffect transition="in" filter="wipe(down)">
                                      <p:cBhvr>
                                        <p:cTn id="135" dur="500"/>
                                        <p:tgtEl>
                                          <p:spTgt spid="102"/>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103"/>
                                        </p:tgtEl>
                                        <p:attrNameLst>
                                          <p:attrName>style.visibility</p:attrName>
                                        </p:attrNameLst>
                                      </p:cBhvr>
                                      <p:to>
                                        <p:strVal val="visible"/>
                                      </p:to>
                                    </p:set>
                                    <p:animEffect transition="in" filter="wipe(down)">
                                      <p:cBhvr>
                                        <p:cTn id="138" dur="500"/>
                                        <p:tgtEl>
                                          <p:spTgt spid="103"/>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149"/>
                                        </p:tgtEl>
                                        <p:attrNameLst>
                                          <p:attrName>style.visibility</p:attrName>
                                        </p:attrNameLst>
                                      </p:cBhvr>
                                      <p:to>
                                        <p:strVal val="visible"/>
                                      </p:to>
                                    </p:set>
                                    <p:animEffect transition="in" filter="wipe(down)">
                                      <p:cBhvr>
                                        <p:cTn id="141" dur="500"/>
                                        <p:tgtEl>
                                          <p:spTgt spid="149"/>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150"/>
                                        </p:tgtEl>
                                        <p:attrNameLst>
                                          <p:attrName>style.visibility</p:attrName>
                                        </p:attrNameLst>
                                      </p:cBhvr>
                                      <p:to>
                                        <p:strVal val="visible"/>
                                      </p:to>
                                    </p:set>
                                    <p:animEffect transition="in" filter="wipe(down)">
                                      <p:cBhvr>
                                        <p:cTn id="144" dur="500"/>
                                        <p:tgtEl>
                                          <p:spTgt spid="150"/>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151"/>
                                        </p:tgtEl>
                                        <p:attrNameLst>
                                          <p:attrName>style.visibility</p:attrName>
                                        </p:attrNameLst>
                                      </p:cBhvr>
                                      <p:to>
                                        <p:strVal val="visible"/>
                                      </p:to>
                                    </p:set>
                                    <p:animEffect transition="in" filter="wipe(down)">
                                      <p:cBhvr>
                                        <p:cTn id="147" dur="500"/>
                                        <p:tgtEl>
                                          <p:spTgt spid="151"/>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104"/>
                                        </p:tgtEl>
                                        <p:attrNameLst>
                                          <p:attrName>style.visibility</p:attrName>
                                        </p:attrNameLst>
                                      </p:cBhvr>
                                      <p:to>
                                        <p:strVal val="visible"/>
                                      </p:to>
                                    </p:set>
                                    <p:animEffect transition="in" filter="wipe(down)">
                                      <p:cBhvr>
                                        <p:cTn id="150" dur="500"/>
                                        <p:tgtEl>
                                          <p:spTgt spid="104"/>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animEffect transition="in" filter="wipe(down)">
                                      <p:cBhvr>
                                        <p:cTn id="153" dur="500"/>
                                        <p:tgtEl>
                                          <p:spTgt spid="105"/>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106"/>
                                        </p:tgtEl>
                                        <p:attrNameLst>
                                          <p:attrName>style.visibility</p:attrName>
                                        </p:attrNameLst>
                                      </p:cBhvr>
                                      <p:to>
                                        <p:strVal val="visible"/>
                                      </p:to>
                                    </p:set>
                                    <p:animEffect transition="in" filter="wipe(down)">
                                      <p:cBhvr>
                                        <p:cTn id="156" dur="500"/>
                                        <p:tgtEl>
                                          <p:spTgt spid="106"/>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0" presetClass="path" presetSubtype="0" accel="50000" decel="50000" fill="hold" grpId="1" nodeType="clickEffect">
                                  <p:stCondLst>
                                    <p:cond delay="0"/>
                                  </p:stCondLst>
                                  <p:childTnLst>
                                    <p:animMotion origin="layout" path="M 0 0 L -0.26771 0 " pathEditMode="relative" ptsTypes="AA">
                                      <p:cBhvr>
                                        <p:cTn id="160" dur="2000" fill="hold"/>
                                        <p:tgtEl>
                                          <p:spTgt spid="101"/>
                                        </p:tgtEl>
                                        <p:attrNameLst>
                                          <p:attrName>ppt_x</p:attrName>
                                          <p:attrName>ppt_y</p:attrName>
                                        </p:attrNameLst>
                                      </p:cBhvr>
                                    </p:animMotion>
                                  </p:childTnLst>
                                </p:cTn>
                              </p:par>
                              <p:par>
                                <p:cTn id="161" presetID="0" presetClass="path" presetSubtype="0" accel="50000" decel="50000" fill="hold" grpId="1" nodeType="withEffect">
                                  <p:stCondLst>
                                    <p:cond delay="0"/>
                                  </p:stCondLst>
                                  <p:childTnLst>
                                    <p:animMotion origin="layout" path="M 0 0 L -0.26771 0 " pathEditMode="relative" ptsTypes="AA">
                                      <p:cBhvr>
                                        <p:cTn id="162" dur="2000" fill="hold"/>
                                        <p:tgtEl>
                                          <p:spTgt spid="102"/>
                                        </p:tgtEl>
                                        <p:attrNameLst>
                                          <p:attrName>ppt_x</p:attrName>
                                          <p:attrName>ppt_y</p:attrName>
                                        </p:attrNameLst>
                                      </p:cBhvr>
                                    </p:animMotion>
                                  </p:childTnLst>
                                </p:cTn>
                              </p:par>
                              <p:par>
                                <p:cTn id="163" presetID="0" presetClass="path" presetSubtype="0" accel="50000" decel="50000" fill="hold" grpId="1" nodeType="withEffect">
                                  <p:stCondLst>
                                    <p:cond delay="0"/>
                                  </p:stCondLst>
                                  <p:childTnLst>
                                    <p:animMotion origin="layout" path="M 0 0 L -0.26771 0 " pathEditMode="relative" ptsTypes="AA">
                                      <p:cBhvr>
                                        <p:cTn id="164" dur="2000" fill="hold"/>
                                        <p:tgtEl>
                                          <p:spTgt spid="103"/>
                                        </p:tgtEl>
                                        <p:attrNameLst>
                                          <p:attrName>ppt_x</p:attrName>
                                          <p:attrName>ppt_y</p:attrName>
                                        </p:attrNameLst>
                                      </p:cBhvr>
                                    </p:animMotion>
                                  </p:childTnLst>
                                </p:cTn>
                              </p:par>
                              <p:par>
                                <p:cTn id="165" presetID="0" presetClass="path" presetSubtype="0" accel="50000" decel="50000" fill="hold" grpId="1" nodeType="withEffect">
                                  <p:stCondLst>
                                    <p:cond delay="0"/>
                                  </p:stCondLst>
                                  <p:childTnLst>
                                    <p:animMotion origin="layout" path="M 2.5E-6 -3.33333E-6 L -0.61997 0.04422 " pathEditMode="relative" rAng="0" ptsTypes="AA">
                                      <p:cBhvr>
                                        <p:cTn id="166" dur="2000" fill="hold"/>
                                        <p:tgtEl>
                                          <p:spTgt spid="149"/>
                                        </p:tgtEl>
                                        <p:attrNameLst>
                                          <p:attrName>ppt_x</p:attrName>
                                          <p:attrName>ppt_y</p:attrName>
                                        </p:attrNameLst>
                                      </p:cBhvr>
                                      <p:rCtr x="-31000" y="2200"/>
                                    </p:animMotion>
                                  </p:childTnLst>
                                </p:cTn>
                              </p:par>
                              <p:par>
                                <p:cTn id="167" presetID="0" presetClass="path" presetSubtype="0" accel="50000" decel="50000" fill="hold" grpId="1" nodeType="withEffect">
                                  <p:stCondLst>
                                    <p:cond delay="0"/>
                                  </p:stCondLst>
                                  <p:childTnLst>
                                    <p:animMotion origin="layout" path="M 0 -3.33333E-6 L -0.61962 0.04422 " pathEditMode="relative" rAng="0" ptsTypes="AA">
                                      <p:cBhvr>
                                        <p:cTn id="168" dur="2000" fill="hold"/>
                                        <p:tgtEl>
                                          <p:spTgt spid="150"/>
                                        </p:tgtEl>
                                        <p:attrNameLst>
                                          <p:attrName>ppt_x</p:attrName>
                                          <p:attrName>ppt_y</p:attrName>
                                        </p:attrNameLst>
                                      </p:cBhvr>
                                      <p:rCtr x="-31000" y="2200"/>
                                    </p:animMotion>
                                  </p:childTnLst>
                                </p:cTn>
                              </p:par>
                              <p:par>
                                <p:cTn id="169" presetID="0" presetClass="path" presetSubtype="0" accel="50000" decel="50000" fill="hold" grpId="1" nodeType="withEffect">
                                  <p:stCondLst>
                                    <p:cond delay="0"/>
                                  </p:stCondLst>
                                  <p:childTnLst>
                                    <p:animMotion origin="layout" path="M -2.5E-6 -3.33333E-6 L -0.61927 0.04422 " pathEditMode="relative" rAng="0" ptsTypes="AA">
                                      <p:cBhvr>
                                        <p:cTn id="170" dur="2000" fill="hold"/>
                                        <p:tgtEl>
                                          <p:spTgt spid="151"/>
                                        </p:tgtEl>
                                        <p:attrNameLst>
                                          <p:attrName>ppt_x</p:attrName>
                                          <p:attrName>ppt_y</p:attrName>
                                        </p:attrNameLst>
                                      </p:cBhvr>
                                      <p:rCtr x="-31000" y="2200"/>
                                    </p:animMotion>
                                  </p:childTnLst>
                                </p:cTn>
                              </p:par>
                              <p:par>
                                <p:cTn id="171" presetID="0" presetClass="path" presetSubtype="0" accel="50000" decel="50000" fill="hold" grpId="1" nodeType="withEffect">
                                  <p:stCondLst>
                                    <p:cond delay="0"/>
                                  </p:stCondLst>
                                  <p:childTnLst>
                                    <p:animMotion origin="layout" path="M 2.5E-6 -3.33333E-6 L -0.64358 -0.4074 " pathEditMode="relative" rAng="0" ptsTypes="AA">
                                      <p:cBhvr>
                                        <p:cTn id="172" dur="2000" fill="hold"/>
                                        <p:tgtEl>
                                          <p:spTgt spid="104"/>
                                        </p:tgtEl>
                                        <p:attrNameLst>
                                          <p:attrName>ppt_x</p:attrName>
                                          <p:attrName>ppt_y</p:attrName>
                                        </p:attrNameLst>
                                      </p:cBhvr>
                                      <p:rCtr x="-32200" y="-20400"/>
                                    </p:animMotion>
                                  </p:childTnLst>
                                </p:cTn>
                              </p:par>
                              <p:par>
                                <p:cTn id="173" presetID="0" presetClass="path" presetSubtype="0" accel="50000" decel="50000" fill="hold" grpId="1" nodeType="withEffect">
                                  <p:stCondLst>
                                    <p:cond delay="0"/>
                                  </p:stCondLst>
                                  <p:childTnLst>
                                    <p:animMotion origin="layout" path="M 0 -3.33333E-6 L -0.64323 -0.4074 " pathEditMode="relative" rAng="0" ptsTypes="AA">
                                      <p:cBhvr>
                                        <p:cTn id="174" dur="2000" fill="hold"/>
                                        <p:tgtEl>
                                          <p:spTgt spid="105"/>
                                        </p:tgtEl>
                                        <p:attrNameLst>
                                          <p:attrName>ppt_x</p:attrName>
                                          <p:attrName>ppt_y</p:attrName>
                                        </p:attrNameLst>
                                      </p:cBhvr>
                                      <p:rCtr x="-32200" y="-20400"/>
                                    </p:animMotion>
                                  </p:childTnLst>
                                </p:cTn>
                              </p:par>
                              <p:par>
                                <p:cTn id="175" presetID="0" presetClass="path" presetSubtype="0" accel="50000" decel="50000" fill="hold" grpId="1" nodeType="withEffect">
                                  <p:stCondLst>
                                    <p:cond delay="0"/>
                                  </p:stCondLst>
                                  <p:childTnLst>
                                    <p:animMotion origin="layout" path="M -2.5E-6 -3.33333E-6 L -0.64288 -0.4074 " pathEditMode="relative" rAng="0" ptsTypes="AA">
                                      <p:cBhvr>
                                        <p:cTn id="176" dur="2000" fill="hold"/>
                                        <p:tgtEl>
                                          <p:spTgt spid="106"/>
                                        </p:tgtEl>
                                        <p:attrNameLst>
                                          <p:attrName>ppt_x</p:attrName>
                                          <p:attrName>ppt_y</p:attrName>
                                        </p:attrNameLst>
                                      </p:cBhvr>
                                      <p:rCtr x="-32200" y="-20400"/>
                                    </p:animMotion>
                                  </p:childTnLst>
                                </p:cTn>
                              </p:par>
                              <p:par>
                                <p:cTn id="177" presetID="22" presetClass="entr" presetSubtype="4" fill="hold" grpId="0" nodeType="withEffect">
                                  <p:stCondLst>
                                    <p:cond delay="0"/>
                                  </p:stCondLst>
                                  <p:childTnLst>
                                    <p:set>
                                      <p:cBhvr>
                                        <p:cTn id="178" dur="1" fill="hold">
                                          <p:stCondLst>
                                            <p:cond delay="0"/>
                                          </p:stCondLst>
                                        </p:cTn>
                                        <p:tgtEl>
                                          <p:spTgt spid="152"/>
                                        </p:tgtEl>
                                        <p:attrNameLst>
                                          <p:attrName>style.visibility</p:attrName>
                                        </p:attrNameLst>
                                      </p:cBhvr>
                                      <p:to>
                                        <p:strVal val="visible"/>
                                      </p:to>
                                    </p:set>
                                    <p:animEffect transition="in" filter="wipe(down)">
                                      <p:cBhvr>
                                        <p:cTn id="179" dur="500"/>
                                        <p:tgtEl>
                                          <p:spTgt spid="152"/>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153"/>
                                        </p:tgtEl>
                                        <p:attrNameLst>
                                          <p:attrName>style.visibility</p:attrName>
                                        </p:attrNameLst>
                                      </p:cBhvr>
                                      <p:to>
                                        <p:strVal val="visible"/>
                                      </p:to>
                                    </p:set>
                                    <p:animEffect transition="in" filter="wipe(down)">
                                      <p:cBhvr>
                                        <p:cTn id="182" dur="500"/>
                                        <p:tgtEl>
                                          <p:spTgt spid="153"/>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154"/>
                                        </p:tgtEl>
                                        <p:attrNameLst>
                                          <p:attrName>style.visibility</p:attrName>
                                        </p:attrNameLst>
                                      </p:cBhvr>
                                      <p:to>
                                        <p:strVal val="visible"/>
                                      </p:to>
                                    </p:set>
                                    <p:animEffect transition="in" filter="wipe(down)">
                                      <p:cBhvr>
                                        <p:cTn id="185" dur="500"/>
                                        <p:tgtEl>
                                          <p:spTgt spid="154"/>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98"/>
                                        </p:tgtEl>
                                        <p:attrNameLst>
                                          <p:attrName>style.visibility</p:attrName>
                                        </p:attrNameLst>
                                      </p:cBhvr>
                                      <p:to>
                                        <p:strVal val="visible"/>
                                      </p:to>
                                    </p:set>
                                    <p:animEffect transition="in" filter="wipe(down)">
                                      <p:cBhvr>
                                        <p:cTn id="188" dur="500"/>
                                        <p:tgtEl>
                                          <p:spTgt spid="98"/>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99"/>
                                        </p:tgtEl>
                                        <p:attrNameLst>
                                          <p:attrName>style.visibility</p:attrName>
                                        </p:attrNameLst>
                                      </p:cBhvr>
                                      <p:to>
                                        <p:strVal val="visible"/>
                                      </p:to>
                                    </p:set>
                                    <p:animEffect transition="in" filter="wipe(down)">
                                      <p:cBhvr>
                                        <p:cTn id="191" dur="500"/>
                                        <p:tgtEl>
                                          <p:spTgt spid="99"/>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100"/>
                                        </p:tgtEl>
                                        <p:attrNameLst>
                                          <p:attrName>style.visibility</p:attrName>
                                        </p:attrNameLst>
                                      </p:cBhvr>
                                      <p:to>
                                        <p:strVal val="visible"/>
                                      </p:to>
                                    </p:set>
                                    <p:animEffect transition="in" filter="wipe(down)">
                                      <p:cBhvr>
                                        <p:cTn id="194" dur="500"/>
                                        <p:tgtEl>
                                          <p:spTgt spid="100"/>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0" presetClass="path" presetSubtype="0" accel="50000" decel="50000" fill="hold" grpId="1" nodeType="clickEffect">
                                  <p:stCondLst>
                                    <p:cond delay="0"/>
                                  </p:stCondLst>
                                  <p:childTnLst>
                                    <p:animMotion origin="layout" path="M 0 0 L -0.35434 0 " pathEditMode="relative" ptsTypes="AA">
                                      <p:cBhvr>
                                        <p:cTn id="198" dur="2000" fill="hold"/>
                                        <p:tgtEl>
                                          <p:spTgt spid="153"/>
                                        </p:tgtEl>
                                        <p:attrNameLst>
                                          <p:attrName>ppt_x</p:attrName>
                                          <p:attrName>ppt_y</p:attrName>
                                        </p:attrNameLst>
                                      </p:cBhvr>
                                    </p:animMotion>
                                  </p:childTnLst>
                                </p:cTn>
                              </p:par>
                              <p:par>
                                <p:cTn id="199" presetID="0" presetClass="path" presetSubtype="0" accel="50000" decel="50000" fill="hold" grpId="1" nodeType="withEffect">
                                  <p:stCondLst>
                                    <p:cond delay="0"/>
                                  </p:stCondLst>
                                  <p:childTnLst>
                                    <p:animMotion origin="layout" path="M 0 0 L -0.35434 0 " pathEditMode="relative" ptsTypes="AA">
                                      <p:cBhvr>
                                        <p:cTn id="200" dur="2000" fill="hold"/>
                                        <p:tgtEl>
                                          <p:spTgt spid="154"/>
                                        </p:tgtEl>
                                        <p:attrNameLst>
                                          <p:attrName>ppt_x</p:attrName>
                                          <p:attrName>ppt_y</p:attrName>
                                        </p:attrNameLst>
                                      </p:cBhvr>
                                    </p:animMotion>
                                  </p:childTnLst>
                                </p:cTn>
                              </p:par>
                              <p:par>
                                <p:cTn id="201" presetID="0" presetClass="path" presetSubtype="0" accel="50000" decel="50000" fill="hold" grpId="1" nodeType="withEffect">
                                  <p:stCondLst>
                                    <p:cond delay="0"/>
                                  </p:stCondLst>
                                  <p:childTnLst>
                                    <p:animMotion origin="layout" path="M 0 0 L -0.35434 0 " pathEditMode="relative" ptsTypes="AA">
                                      <p:cBhvr>
                                        <p:cTn id="202" dur="2000" fill="hold"/>
                                        <p:tgtEl>
                                          <p:spTgt spid="152"/>
                                        </p:tgtEl>
                                        <p:attrNameLst>
                                          <p:attrName>ppt_x</p:attrName>
                                          <p:attrName>ppt_y</p:attrName>
                                        </p:attrNameLst>
                                      </p:cBhvr>
                                    </p:animMotion>
                                  </p:childTnLst>
                                </p:cTn>
                              </p:par>
                              <p:par>
                                <p:cTn id="203" presetID="0" presetClass="path" presetSubtype="0" accel="50000" decel="50000" fill="hold" grpId="1" nodeType="withEffect">
                                  <p:stCondLst>
                                    <p:cond delay="0"/>
                                  </p:stCondLst>
                                  <p:childTnLst>
                                    <p:animMotion origin="layout" path="M 0 0 L -0.37795 -0.45162 " pathEditMode="relative" ptsTypes="AA">
                                      <p:cBhvr>
                                        <p:cTn id="204" dur="2000" fill="hold"/>
                                        <p:tgtEl>
                                          <p:spTgt spid="98"/>
                                        </p:tgtEl>
                                        <p:attrNameLst>
                                          <p:attrName>ppt_x</p:attrName>
                                          <p:attrName>ppt_y</p:attrName>
                                        </p:attrNameLst>
                                      </p:cBhvr>
                                    </p:animMotion>
                                  </p:childTnLst>
                                </p:cTn>
                              </p:par>
                              <p:par>
                                <p:cTn id="205" presetID="0" presetClass="path" presetSubtype="0" accel="50000" decel="50000" fill="hold" grpId="1" nodeType="withEffect">
                                  <p:stCondLst>
                                    <p:cond delay="0"/>
                                  </p:stCondLst>
                                  <p:childTnLst>
                                    <p:animMotion origin="layout" path="M 5E-6 -0.09041 L -0.37796 -0.54197 " pathEditMode="relative" rAng="0" ptsTypes="AA">
                                      <p:cBhvr>
                                        <p:cTn id="206" dur="2000" fill="hold"/>
                                        <p:tgtEl>
                                          <p:spTgt spid="99"/>
                                        </p:tgtEl>
                                        <p:attrNameLst>
                                          <p:attrName>ppt_x</p:attrName>
                                          <p:attrName>ppt_y</p:attrName>
                                        </p:attrNameLst>
                                      </p:cBhvr>
                                      <p:rCtr x="-18900" y="-22600"/>
                                    </p:animMotion>
                                  </p:childTnLst>
                                </p:cTn>
                              </p:par>
                              <p:par>
                                <p:cTn id="207" presetID="0" presetClass="path" presetSubtype="0" accel="50000" decel="50000" fill="hold" grpId="1" nodeType="withEffect">
                                  <p:stCondLst>
                                    <p:cond delay="0"/>
                                  </p:stCondLst>
                                  <p:childTnLst>
                                    <p:animMotion origin="layout" path="M 0 0 L -0.37795 -0.45162 " pathEditMode="relative" ptsTypes="AA">
                                      <p:cBhvr>
                                        <p:cTn id="208" dur="2000" fill="hold"/>
                                        <p:tgtEl>
                                          <p:spTgt spid="100"/>
                                        </p:tgtEl>
                                        <p:attrNameLst>
                                          <p:attrName>ppt_x</p:attrName>
                                          <p:attrName>ppt_y</p:attrName>
                                        </p:attrNameLst>
                                      </p:cBhvr>
                                    </p:animMotion>
                                  </p:childTnLst>
                                </p:cTn>
                              </p:par>
                              <p:par>
                                <p:cTn id="209" presetID="22" presetClass="entr" presetSubtype="4" fill="hold" grpId="0" nodeType="withEffect">
                                  <p:stCondLst>
                                    <p:cond delay="0"/>
                                  </p:stCondLst>
                                  <p:childTnLst>
                                    <p:set>
                                      <p:cBhvr>
                                        <p:cTn id="210" dur="1" fill="hold">
                                          <p:stCondLst>
                                            <p:cond delay="0"/>
                                          </p:stCondLst>
                                        </p:cTn>
                                        <p:tgtEl>
                                          <p:spTgt spid="95"/>
                                        </p:tgtEl>
                                        <p:attrNameLst>
                                          <p:attrName>style.visibility</p:attrName>
                                        </p:attrNameLst>
                                      </p:cBhvr>
                                      <p:to>
                                        <p:strVal val="visible"/>
                                      </p:to>
                                    </p:set>
                                    <p:animEffect transition="in" filter="wipe(down)">
                                      <p:cBhvr>
                                        <p:cTn id="211" dur="500"/>
                                        <p:tgtEl>
                                          <p:spTgt spid="95"/>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96"/>
                                        </p:tgtEl>
                                        <p:attrNameLst>
                                          <p:attrName>style.visibility</p:attrName>
                                        </p:attrNameLst>
                                      </p:cBhvr>
                                      <p:to>
                                        <p:strVal val="visible"/>
                                      </p:to>
                                    </p:set>
                                    <p:animEffect transition="in" filter="wipe(down)">
                                      <p:cBhvr>
                                        <p:cTn id="214" dur="500"/>
                                        <p:tgtEl>
                                          <p:spTgt spid="96"/>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97"/>
                                        </p:tgtEl>
                                        <p:attrNameLst>
                                          <p:attrName>style.visibility</p:attrName>
                                        </p:attrNameLst>
                                      </p:cBhvr>
                                      <p:to>
                                        <p:strVal val="visible"/>
                                      </p:to>
                                    </p:set>
                                    <p:animEffect transition="in" filter="wipe(down)">
                                      <p:cBhvr>
                                        <p:cTn id="217" dur="500"/>
                                        <p:tgtEl>
                                          <p:spTgt spid="97"/>
                                        </p:tgtEl>
                                      </p:cBhvr>
                                    </p:animEffect>
                                  </p:childTnLst>
                                </p:cTn>
                              </p:par>
                              <p:par>
                                <p:cTn id="218" presetID="1" presetClass="entr" presetSubtype="0" fill="hold" grpId="1" nodeType="withEffect">
                                  <p:stCondLst>
                                    <p:cond delay="0"/>
                                  </p:stCondLst>
                                  <p:childTnLst>
                                    <p:set>
                                      <p:cBhvr>
                                        <p:cTn id="219" dur="1" fill="hold">
                                          <p:stCondLst>
                                            <p:cond delay="0"/>
                                          </p:stCondLst>
                                        </p:cTn>
                                        <p:tgtEl>
                                          <p:spTgt spid="93"/>
                                        </p:tgtEl>
                                        <p:attrNameLst>
                                          <p:attrName>style.visibility</p:attrName>
                                        </p:attrNameLst>
                                      </p:cBhvr>
                                      <p:to>
                                        <p:strVal val="visible"/>
                                      </p:to>
                                    </p:set>
                                  </p:childTnLst>
                                </p:cTn>
                              </p:par>
                              <p:par>
                                <p:cTn id="220" presetID="1" presetClass="entr" presetSubtype="0" fill="hold" grpId="1" nodeType="withEffect">
                                  <p:stCondLst>
                                    <p:cond delay="0"/>
                                  </p:stCondLst>
                                  <p:childTnLst>
                                    <p:set>
                                      <p:cBhvr>
                                        <p:cTn id="221" dur="1" fill="hold">
                                          <p:stCondLst>
                                            <p:cond delay="0"/>
                                          </p:stCondLst>
                                        </p:cTn>
                                        <p:tgtEl>
                                          <p:spTgt spid="94"/>
                                        </p:tgtEl>
                                        <p:attrNameLst>
                                          <p:attrName>style.visibility</p:attrName>
                                        </p:attrNameLst>
                                      </p:cBhvr>
                                      <p:to>
                                        <p:strVal val="visible"/>
                                      </p:to>
                                    </p:set>
                                  </p:childTnLst>
                                </p:cTn>
                              </p:par>
                              <p:par>
                                <p:cTn id="222" presetID="1" presetClass="entr" presetSubtype="0" fill="hold" grpId="1" nodeType="withEffect">
                                  <p:stCondLst>
                                    <p:cond delay="0"/>
                                  </p:stCondLst>
                                  <p:childTnLst>
                                    <p:set>
                                      <p:cBhvr>
                                        <p:cTn id="223" dur="1" fill="hold">
                                          <p:stCondLst>
                                            <p:cond delay="0"/>
                                          </p:stCondLst>
                                        </p:cTn>
                                        <p:tgtEl>
                                          <p:spTgt spid="90"/>
                                        </p:tgtEl>
                                        <p:attrNameLst>
                                          <p:attrName>style.visibility</p:attrName>
                                        </p:attrNameLst>
                                      </p:cBhvr>
                                      <p:to>
                                        <p:strVal val="visible"/>
                                      </p:to>
                                    </p:set>
                                  </p:childTnLst>
                                </p:cTn>
                              </p:par>
                              <p:par>
                                <p:cTn id="224" presetID="1" presetClass="entr" presetSubtype="0" fill="hold" grpId="1" nodeType="withEffect">
                                  <p:stCondLst>
                                    <p:cond delay="0"/>
                                  </p:stCondLst>
                                  <p:childTnLst>
                                    <p:set>
                                      <p:cBhvr>
                                        <p:cTn id="225" dur="1" fill="hold">
                                          <p:stCondLst>
                                            <p:cond delay="0"/>
                                          </p:stCondLst>
                                        </p:cTn>
                                        <p:tgtEl>
                                          <p:spTgt spid="92"/>
                                        </p:tgtEl>
                                        <p:attrNameLst>
                                          <p:attrName>style.visibility</p:attrName>
                                        </p:attrNameLst>
                                      </p:cBhvr>
                                      <p:to>
                                        <p:strVal val="visible"/>
                                      </p:to>
                                    </p:set>
                                  </p:childTnLst>
                                </p:cTn>
                              </p:par>
                              <p:par>
                                <p:cTn id="226" presetID="1" presetClass="entr" presetSubtype="0" fill="hold" grpId="0" nodeType="withEffect">
                                  <p:stCondLst>
                                    <p:cond delay="0"/>
                                  </p:stCondLst>
                                  <p:childTnLst>
                                    <p:set>
                                      <p:cBhvr>
                                        <p:cTn id="227" dur="1" fill="hold">
                                          <p:stCondLst>
                                            <p:cond delay="0"/>
                                          </p:stCondLst>
                                        </p:cTn>
                                        <p:tgtEl>
                                          <p:spTgt spid="91"/>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81"/>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85"/>
                                        </p:tgtEl>
                                        <p:attrNameLst>
                                          <p:attrName>style.visibility</p:attrName>
                                        </p:attrNameLst>
                                      </p:cBhvr>
                                      <p:to>
                                        <p:strVal val="visible"/>
                                      </p:to>
                                    </p:set>
                                  </p:childTnLst>
                                </p:cTn>
                              </p:par>
                              <p:par>
                                <p:cTn id="232" presetID="1" presetClass="entr" presetSubtype="0" fill="hold" grpId="0" nodeType="withEffect">
                                  <p:stCondLst>
                                    <p:cond delay="0"/>
                                  </p:stCondLst>
                                  <p:childTnLst>
                                    <p:set>
                                      <p:cBhvr>
                                        <p:cTn id="233" dur="1" fill="hold">
                                          <p:stCondLst>
                                            <p:cond delay="0"/>
                                          </p:stCondLst>
                                        </p:cTn>
                                        <p:tgtEl>
                                          <p:spTgt spid="80"/>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84"/>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88"/>
                                        </p:tgtEl>
                                        <p:attrNameLst>
                                          <p:attrName>style.visibility</p:attrName>
                                        </p:attrNameLst>
                                      </p:cBhvr>
                                      <p:to>
                                        <p:strVal val="visible"/>
                                      </p:to>
                                    </p:set>
                                  </p:childTnLst>
                                </p:cTn>
                              </p:par>
                              <p:par>
                                <p:cTn id="238" presetID="1" presetClass="entr" presetSubtype="0" fill="hold" grpId="0" nodeType="withEffect">
                                  <p:stCondLst>
                                    <p:cond delay="0"/>
                                  </p:stCondLst>
                                  <p:childTnLst>
                                    <p:set>
                                      <p:cBhvr>
                                        <p:cTn id="239" dur="1" fill="hold">
                                          <p:stCondLst>
                                            <p:cond delay="0"/>
                                          </p:stCondLst>
                                        </p:cTn>
                                        <p:tgtEl>
                                          <p:spTgt spid="89"/>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83"/>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86"/>
                                        </p:tgtEl>
                                        <p:attrNameLst>
                                          <p:attrName>style.visibility</p:attrName>
                                        </p:attrNameLst>
                                      </p:cBhvr>
                                      <p:to>
                                        <p:strVal val="visible"/>
                                      </p:to>
                                    </p:set>
                                  </p:childTnLst>
                                </p:cTn>
                              </p:par>
                              <p:par>
                                <p:cTn id="244" presetID="1" presetClass="entr" presetSubtype="0" fill="hold" grpId="0" nodeType="withEffect">
                                  <p:stCondLst>
                                    <p:cond delay="0"/>
                                  </p:stCondLst>
                                  <p:childTnLst>
                                    <p:set>
                                      <p:cBhvr>
                                        <p:cTn id="245" dur="1" fill="hold">
                                          <p:stCondLst>
                                            <p:cond delay="0"/>
                                          </p:stCondLst>
                                        </p:cTn>
                                        <p:tgtEl>
                                          <p:spTgt spid="82"/>
                                        </p:tgtEl>
                                        <p:attrNameLst>
                                          <p:attrName>style.visibility</p:attrName>
                                        </p:attrNameLst>
                                      </p:cBhvr>
                                      <p:to>
                                        <p:strVal val="visible"/>
                                      </p:to>
                                    </p:set>
                                  </p:childTnLst>
                                </p:cTn>
                              </p:par>
                              <p:par>
                                <p:cTn id="246" presetID="1" presetClass="entr" presetSubtype="0" fill="hold" grpId="0" nodeType="withEffect">
                                  <p:stCondLst>
                                    <p:cond delay="0"/>
                                  </p:stCondLst>
                                  <p:childTnLst>
                                    <p:set>
                                      <p:cBhvr>
                                        <p:cTn id="247" dur="1" fill="hold">
                                          <p:stCondLst>
                                            <p:cond delay="0"/>
                                          </p:stCondLst>
                                        </p:cTn>
                                        <p:tgtEl>
                                          <p:spTgt spid="87"/>
                                        </p:tgtEl>
                                        <p:attrNameLst>
                                          <p:attrName>style.visibility</p:attrName>
                                        </p:attrNameLst>
                                      </p:cBhvr>
                                      <p:to>
                                        <p:strVal val="visible"/>
                                      </p:to>
                                    </p:se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0" presetClass="path" presetSubtype="0" accel="50000" decel="50000" fill="hold" grpId="1" nodeType="clickEffect">
                                  <p:stCondLst>
                                    <p:cond delay="0"/>
                                  </p:stCondLst>
                                  <p:childTnLst>
                                    <p:animMotion origin="layout" path="M 0 0 L -0.02361 -0.36759 " pathEditMode="relative" ptsTypes="AA">
                                      <p:cBhvr>
                                        <p:cTn id="251" dur="2000" fill="hold"/>
                                        <p:tgtEl>
                                          <p:spTgt spid="95"/>
                                        </p:tgtEl>
                                        <p:attrNameLst>
                                          <p:attrName>ppt_x</p:attrName>
                                          <p:attrName>ppt_y</p:attrName>
                                        </p:attrNameLst>
                                      </p:cBhvr>
                                    </p:animMotion>
                                  </p:childTnLst>
                                </p:cTn>
                              </p:par>
                              <p:par>
                                <p:cTn id="252" presetID="0" presetClass="path" presetSubtype="0" accel="50000" decel="50000" fill="hold" grpId="1" nodeType="withEffect">
                                  <p:stCondLst>
                                    <p:cond delay="0"/>
                                  </p:stCondLst>
                                  <p:childTnLst>
                                    <p:animMotion origin="layout" path="M 0 0 L -0.02361 -0.36759 " pathEditMode="relative" ptsTypes="AA">
                                      <p:cBhvr>
                                        <p:cTn id="253" dur="2000" fill="hold"/>
                                        <p:tgtEl>
                                          <p:spTgt spid="96"/>
                                        </p:tgtEl>
                                        <p:attrNameLst>
                                          <p:attrName>ppt_x</p:attrName>
                                          <p:attrName>ppt_y</p:attrName>
                                        </p:attrNameLst>
                                      </p:cBhvr>
                                    </p:animMotion>
                                  </p:childTnLst>
                                </p:cTn>
                              </p:par>
                              <p:par>
                                <p:cTn id="254" presetID="0" presetClass="path" presetSubtype="0" accel="50000" decel="50000" fill="hold" grpId="1" nodeType="withEffect">
                                  <p:stCondLst>
                                    <p:cond delay="0"/>
                                  </p:stCondLst>
                                  <p:childTnLst>
                                    <p:animMotion origin="layout" path="M 0 0 L -0.02361 -0.36759 " pathEditMode="relative" ptsTypes="AA">
                                      <p:cBhvr>
                                        <p:cTn id="255" dur="2000" fill="hold"/>
                                        <p:tgtEl>
                                          <p:spTgt spid="97"/>
                                        </p:tgtEl>
                                        <p:attrNameLst>
                                          <p:attrName>ppt_x</p:attrName>
                                          <p:attrName>ppt_y</p:attrName>
                                        </p:attrNameLst>
                                      </p:cBhvr>
                                    </p:animMotion>
                                  </p:childTnLst>
                                </p:cTn>
                              </p:par>
                            </p:childTnLst>
                          </p:cTn>
                        </p:par>
                      </p:childTnLst>
                    </p:cTn>
                  </p:par>
                  <p:par>
                    <p:cTn id="256" fill="hold" nodeType="clickPar">
                      <p:stCondLst>
                        <p:cond delay="indefinite"/>
                      </p:stCondLst>
                      <p:childTnLst>
                        <p:par>
                          <p:cTn id="257" fill="hold" nodeType="withGroup">
                            <p:stCondLst>
                              <p:cond delay="0"/>
                            </p:stCondLst>
                            <p:childTnLst>
                              <p:par>
                                <p:cTn id="258" presetID="0" presetClass="path" presetSubtype="0" accel="50000" decel="50000" fill="hold" grpId="0" nodeType="clickEffect">
                                  <p:stCondLst>
                                    <p:cond delay="0"/>
                                  </p:stCondLst>
                                  <p:childTnLst>
                                    <p:animMotion origin="layout" path="M 2.77778E-6 1.38728E-6 C -0.02657 0.00647 -0.06198 -0.0178 -0.08733 -0.0296 C -0.10868 -0.03954 -0.1316 -0.04023 -0.154 -0.04208 C -0.16129 -0.05226 -0.15677 -0.04694 -0.16823 -0.05688 C -0.17136 -0.05965 -0.17361 -0.06405 -0.17622 -0.06752 C -0.18125 -0.07422 -0.19393 -0.08809 -0.2 -0.09087 C -0.20625 -0.09688 -0.21268 -0.10428 -0.2191 -0.10983 C -0.22049 -0.11098 -0.22222 -0.11098 -0.22379 -0.11191 C -0.22917 -0.11515 -0.23507 -0.11769 -0.23976 -0.12254 C -0.26354 -0.14798 -0.23438 -0.11792 -0.254 -0.13526 C -0.2691 -0.14867 -0.25504 -0.13827 -0.26979 -0.15422 C -0.27795 -0.16324 -0.28681 -0.1711 -0.29532 -0.17965 C -0.31771 -0.20208 -0.33716 -0.22775 -0.35868 -0.25156 C -0.36094 -0.25411 -0.36407 -0.25411 -0.36667 -0.25572 C -0.37743 -0.26289 -0.38629 -0.26613 -0.39844 -0.26844 C -0.41806 -0.28139 -0.39722 -0.26659 -0.42222 -0.28948 C -0.42726 -0.29411 -0.43299 -0.29734 -0.43802 -0.3022 C -0.44896 -0.31283 -0.4592 -0.32463 -0.46979 -0.33596 C -0.47413 -0.34058 -0.47969 -0.34243 -0.4842 -0.34659 C -0.49566 -0.357 -0.50486 -0.36786 -0.51754 -0.37619 C -0.52535 -0.38127 -0.53854 -0.38289 -0.54601 -0.38474 C -0.5665 -0.40463 -0.58195 -0.43145 -0.60313 -0.45017 C -0.60938 -0.45572 -0.61788 -0.45341 -0.62535 -0.45434 C -0.629 -0.45295 -0.63351 -0.45364 -0.63646 -0.45017 C -0.63907 -0.44717 -0.63976 -0.43746 -0.63976 -0.43723 C -0.64063 -0.40648 -0.64288 -0.37549 -0.64288 -0.34451 C -0.64288 -0.32301 -0.64514 -0.26335 -0.63177 -0.23676 C -0.63073 -0.21341 -0.62969 -0.19029 -0.62865 -0.16694 C -0.62847 -0.16254 -0.62535 -0.15422 -0.62535 -0.15399 C -0.62413 -0.13965 -0.62379 -0.13087 -0.6191 -0.11838 C -0.61858 -0.1022 -0.6191 -0.08578 -0.61754 -0.0696 C -0.61684 -0.06289 -0.61268 -0.05064 -0.61268 -0.05041 C -0.6132 -0.03098 -0.61424 -0.0111 -0.61424 0.00855 C -0.61424 0.01295 -0.61493 0.01826 -0.61268 0.02127 C -0.61129 0.02312 -0.61077 0.01665 -0.60955 0.0148 C -0.60504 0.00763 -0.59844 1.38728E-6 -0.59202 -0.00416 C -0.57483 -0.01549 -0.55608 -0.02359 -0.53802 -0.03168 C -0.51754 -0.04093 -0.50538 -0.06127 -0.48733 -0.07607 C -0.4507 -0.1059 -0.4158 -0.14012 -0.37778 -0.16694 C -0.3125 -0.21318 -0.37726 -0.1637 -0.33177 -0.19237 C -0.31945 -0.20023 -0.30851 -0.21179 -0.29532 -0.21757 C -0.27518 -0.24439 -0.25174 -0.27399 -0.22691 -0.29364 C -0.21511 -0.30289 -0.20243 -0.31006 -0.19045 -0.31908 C -0.17795 -0.32856 -0.16476 -0.34035 -0.15087 -0.34659 C -0.13993 -0.36116 -0.12743 -0.36971 -0.11424 -0.38035 C -0.09896 -0.39283 -0.0842 -0.40532 -0.06667 -0.40994 C -0.06459 -0.41133 -0.0625 -0.41364 -0.06025 -0.41434 C -0.05608 -0.41572 -0.05157 -0.41457 -0.04757 -0.41642 C -0.04514 -0.41757 -0.03472 -0.43098 -0.03177 -0.4333 C -0.02622 -0.43746 -0.01702 -0.43815 -0.01111 -0.43954 C -0.01059 -0.35376 -0.02032 -0.22844 0.00312 -0.13526 C 0.00607 -0.1237 0.00764 -0.11376 0.01267 -0.10359 C 0.01215 -0.10012 0.01163 -0.09642 0.01111 -0.09295 C 0.01007 -0.0874 0.00798 -0.07607 0.00798 -0.07584 C 0.00729 -0.05873 0.00625 -0.03098 0.00312 -0.01249 C 0.00243 -0.00786 -0.00052 -0.00439 -0.00157 1.38728E-6 C -0.04097 -0.01202 -0.08091 -0.01596 -0.12066 -0.0252 C -0.1382 -0.02451 -0.15573 -0.02497 -0.17309 -0.02312 C -0.18091 -0.0222 -0.18907 -0.01272 -0.19844 -0.01249 C -0.26354 -0.0111 -0.32847 -0.0111 -0.39358 -0.01041 C -0.43733 0.0037 -0.44028 0.00046 -0.50469 0.00231 C -0.52813 0.00092 -0.56059 -0.00231 -0.5842 0.00231 C -0.58785 0.003 -0.58976 0.01225 -0.59202 0.0148 C -0.59775 0.02104 -0.60677 0.01711 -0.61424 0.01711 L 2.77778E-6 1.38728E-6 Z " pathEditMode="relative" rAng="0" ptsTypes="fffffffffffffffffffffffffffffffffffffffffffffffffffffffffffffffAf">
                                      <p:cBhvr>
                                        <p:cTn id="259" dur="5000" fill="hold"/>
                                        <p:tgtEl>
                                          <p:spTgt spid="94"/>
                                        </p:tgtEl>
                                        <p:attrNameLst>
                                          <p:attrName>ppt_x</p:attrName>
                                          <p:attrName>ppt_y</p:attrName>
                                        </p:attrNameLst>
                                      </p:cBhvr>
                                      <p:rCtr x="-31600" y="-21600"/>
                                    </p:animMotion>
                                  </p:childTnLst>
                                </p:cTn>
                              </p:par>
                              <p:par>
                                <p:cTn id="260" presetID="0" presetClass="path" presetSubtype="0" repeatCount="indefinite" accel="50000" decel="50000" fill="hold" grpId="0" nodeType="withEffect">
                                  <p:stCondLst>
                                    <p:cond delay="0"/>
                                  </p:stCondLst>
                                  <p:endCondLst>
                                    <p:cond evt="onNext" delay="0">
                                      <p:tgtEl>
                                        <p:sldTgt/>
                                      </p:tgtEl>
                                    </p:cond>
                                  </p:endCondLst>
                                  <p:childTnLst>
                                    <p:animMotion origin="layout" path="M 5E-6 0.0007 L -0.34931 -0.05202 L 0.26025 -0.51075 L -0.3731 -0.53202 L 0.26806 -0.0689 L -0.37466 -0.53202 L -0.35105 -0.04994 L 0.26355 -0.50867 L 0.2665 -0.06682 " pathEditMode="relative" rAng="0" ptsTypes="AAAAAAAAA">
                                      <p:cBhvr>
                                        <p:cTn id="261" dur="5000" fill="hold"/>
                                        <p:tgtEl>
                                          <p:spTgt spid="93"/>
                                        </p:tgtEl>
                                        <p:attrNameLst>
                                          <p:attrName>ppt_x</p:attrName>
                                          <p:attrName>ppt_y</p:attrName>
                                        </p:attrNameLst>
                                      </p:cBhvr>
                                      <p:rCtr x="-5300" y="-26600"/>
                                    </p:animMotion>
                                  </p:childTnLst>
                                </p:cTn>
                              </p:par>
                              <p:par>
                                <p:cTn id="262" presetID="0" presetClass="path" presetSubtype="0" repeatCount="indefinite" accel="50000" decel="50000" fill="hold" grpId="0" nodeType="withEffect">
                                  <p:stCondLst>
                                    <p:cond delay="0"/>
                                  </p:stCondLst>
                                  <p:endCondLst>
                                    <p:cond evt="onNext" delay="0">
                                      <p:tgtEl>
                                        <p:sldTgt/>
                                      </p:tgtEl>
                                    </p:cond>
                                  </p:endCondLst>
                                  <p:childTnLst>
                                    <p:animMotion origin="layout" path="M 0.00382 0.00323 L -0.63108 -0.02012 L -0.25486 0.5126 L -0.60729 0.4578 L 0.01024 0.43861 L -0.604 0.45988 L -0.2533 0.5126 L -0.62795 -0.0222 L -0.33577 0.06659 L -0.27865 0.32878 L -0.16441 0.19352 C -0.20035 0.14982 -0.2349 0.10381 -0.2724 0.06243 C -0.27431 0.06034 -0.27413 0.06844 -0.27552 0.07098 C -0.279 0.07745 -0.28281 0.0837 -0.28663 0.08994 C -0.30417 0.11792 -0.33143 0.16624 -0.35643 0.18289 L -0.3691 0.12162 L 0.00382 0.00323 Z " pathEditMode="relative" rAng="0" ptsTypes="AAAAAAAAAAffffAAA">
                                      <p:cBhvr>
                                        <p:cTn id="263" dur="5000" fill="hold"/>
                                        <p:tgtEl>
                                          <p:spTgt spid="92"/>
                                        </p:tgtEl>
                                        <p:attrNameLst>
                                          <p:attrName>ppt_x</p:attrName>
                                          <p:attrName>ppt_y</p:attrName>
                                        </p:attrNameLst>
                                      </p:cBhvr>
                                      <p:rCtr x="-31400" y="24200"/>
                                    </p:animMotion>
                                  </p:childTnLst>
                                </p:cTn>
                              </p:par>
                              <p:par>
                                <p:cTn id="264" presetID="0" presetClass="path" presetSubtype="0" repeatCount="indefinite" accel="50000" decel="50000" fill="hold" grpId="0" nodeType="withEffect">
                                  <p:stCondLst>
                                    <p:cond delay="0"/>
                                  </p:stCondLst>
                                  <p:endCondLst>
                                    <p:cond evt="onNext" delay="0">
                                      <p:tgtEl>
                                        <p:sldTgt/>
                                      </p:tgtEl>
                                    </p:cond>
                                  </p:endCondLst>
                                  <p:childTnLst>
                                    <p:animMotion origin="layout" path="M -0.00277 -0.00139 L 0.37014 0.52925 L 0.01771 0.47445 L 0.63525 0.45734 L 0.62709 0.01988 L 0.50035 0.2904 L 0.31771 0.08532 L 0.08924 0.29896 L 0.2066 0.4067 L 0.38768 0.23537 L -0.00277 -0.00139 Z " pathEditMode="relative" rAng="0" ptsTypes="AAAAAAAAAAA">
                                      <p:cBhvr>
                                        <p:cTn id="265" dur="5000" fill="hold"/>
                                        <p:tgtEl>
                                          <p:spTgt spid="90"/>
                                        </p:tgtEl>
                                        <p:attrNameLst>
                                          <p:attrName>ppt_x</p:attrName>
                                          <p:attrName>ppt_y</p:attrName>
                                        </p:attrNameLst>
                                      </p:cBhvr>
                                      <p:rCtr x="31900" y="26500"/>
                                    </p:animMotion>
                                  </p:childTnLst>
                                </p:cTn>
                              </p:par>
                              <p:par>
                                <p:cTn id="266"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17622 -0.40161 L 0.47292 0.01272 L 0.57153 -0.37202 L 0.13976 0.00209 L 0.35226 0.04856 L 0.61112 -0.45456 L 0.62066 -0.01896 L -0.02847 -0.48416 L 0.13177 -0.05502 L 0.35868 -0.42497 L 0.62066 -0.02127 L 0 0 Z " pathEditMode="relative" ptsTypes="AAAAAAAAAAAAA">
                                      <p:cBhvr>
                                        <p:cTn id="267" dur="5000" fill="hold"/>
                                        <p:tgtEl>
                                          <p:spTgt spid="91"/>
                                        </p:tgtEl>
                                        <p:attrNameLst>
                                          <p:attrName>ppt_x</p:attrName>
                                          <p:attrName>ppt_y</p:attrName>
                                        </p:attrNameLst>
                                      </p:cBhvr>
                                    </p:animMotion>
                                  </p:childTnLst>
                                </p:cTn>
                              </p:par>
                              <p:par>
                                <p:cTn id="268"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34913 0.02335 L -0.48716 0.04023 L -0.55226 0.22844 L -0.61268 0.45248 L -0.66979 -0.0148 L -0.46025 0.17757 L -0.48889 0.41433 L -0.25712 0.5052 L 0 0 Z " pathEditMode="relative" ptsTypes="AAAAAAAAAA">
                                      <p:cBhvr>
                                        <p:cTn id="269" dur="5000" fill="hold"/>
                                        <p:tgtEl>
                                          <p:spTgt spid="87"/>
                                        </p:tgtEl>
                                        <p:attrNameLst>
                                          <p:attrName>ppt_x</p:attrName>
                                          <p:attrName>ppt_y</p:attrName>
                                        </p:attrNameLst>
                                      </p:cBhvr>
                                    </p:animMotion>
                                  </p:childTnLst>
                                </p:cTn>
                              </p:par>
                              <p:par>
                                <p:cTn id="270"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00313 0.43768 L -0.28264 0.01896 L -0.61284 0.45664 L -0.0302 0.1882 L -0.63819 -0.01896 L -0.2651 0.16901 L -0.26198 0.50705 " pathEditMode="relative" ptsTypes="AAAAAAAA">
                                      <p:cBhvr>
                                        <p:cTn id="271" dur="5000" fill="hold"/>
                                        <p:tgtEl>
                                          <p:spTgt spid="82"/>
                                        </p:tgtEl>
                                        <p:attrNameLst>
                                          <p:attrName>ppt_x</p:attrName>
                                          <p:attrName>ppt_y</p:attrName>
                                        </p:attrNameLst>
                                      </p:cBhvr>
                                    </p:animMotion>
                                  </p:childTnLst>
                                </p:cTn>
                              </p:par>
                              <p:par>
                                <p:cTn id="272"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62378 0.01919 L -0.5618 -0.20717 L -0.28732 -0.07399 L -0.32378 -0.13526 L -0.23333 -0.21549 L -0.40156 -0.36763 L -0.28264 -0.47977 L -0.00625 -0.43745 L -0.64288 -0.45433 L -0.62066 0.02127 " pathEditMode="relative" ptsTypes="AAAAAAAAAAA">
                                      <p:cBhvr>
                                        <p:cTn id="273" dur="5000" fill="hold"/>
                                        <p:tgtEl>
                                          <p:spTgt spid="83"/>
                                        </p:tgtEl>
                                        <p:attrNameLst>
                                          <p:attrName>ppt_x</p:attrName>
                                          <p:attrName>ppt_y</p:attrName>
                                        </p:attrNameLst>
                                      </p:cBhvr>
                                    </p:animMotion>
                                  </p:childTnLst>
                                </p:cTn>
                              </p:par>
                              <p:par>
                                <p:cTn id="274"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00642 -0.43768 L -0.2651 0.07607 L -0.26354 -0.48416 L 0 0 Z " pathEditMode="relative" ptsTypes="AAAAA">
                                      <p:cBhvr>
                                        <p:cTn id="275" dur="2000" fill="hold"/>
                                        <p:tgtEl>
                                          <p:spTgt spid="86"/>
                                        </p:tgtEl>
                                        <p:attrNameLst>
                                          <p:attrName>ppt_x</p:attrName>
                                          <p:attrName>ppt_y</p:attrName>
                                        </p:attrNameLst>
                                      </p:cBhvr>
                                    </p:animMotion>
                                  </p:childTnLst>
                                </p:cTn>
                              </p:par>
                              <p:par>
                                <p:cTn id="276"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35243 -0.05272 L 0.26823 -0.07399 L -0.22066 -0.47353 L -0.00642 -0.4904 L -0.03177 -0.15422 L 0 0 Z " pathEditMode="relative" ptsTypes="AAAAAAA">
                                      <p:cBhvr>
                                        <p:cTn id="277" dur="5000" fill="hold"/>
                                        <p:tgtEl>
                                          <p:spTgt spid="88"/>
                                        </p:tgtEl>
                                        <p:attrNameLst>
                                          <p:attrName>ppt_x</p:attrName>
                                          <p:attrName>ppt_y</p:attrName>
                                        </p:attrNameLst>
                                      </p:cBhvr>
                                    </p:animMotion>
                                  </p:childTnLst>
                                </p:cTn>
                              </p:par>
                              <p:par>
                                <p:cTn id="278"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34756 -0.04647 L -0.36979 -0.53272 L -0.35086 -0.04647 L 0.07136 -0.19006 L -0.09687 -0.49248 L -0.30156 -0.26405 L 0.26198 -0.50936 L 0.26823 -0.07399 L 0 0 Z " pathEditMode="relative" ptsTypes="AAAAAAAAAA">
                                      <p:cBhvr>
                                        <p:cTn id="279" dur="2000" fill="hold"/>
                                        <p:tgtEl>
                                          <p:spTgt spid="89"/>
                                        </p:tgtEl>
                                        <p:attrNameLst>
                                          <p:attrName>ppt_x</p:attrName>
                                          <p:attrName>ppt_y</p:attrName>
                                        </p:attrNameLst>
                                      </p:cBhvr>
                                    </p:animMotion>
                                  </p:childTnLst>
                                </p:cTn>
                              </p:par>
                              <p:par>
                                <p:cTn id="280"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61441 -0.45872 L 0.35086 -0.50959 L -0.09202 -0.26427 L 0.17309 0.07607 L 0.33177 -0.11213 L 0.60486 0.11422 L 0.61441 -0.45664 " pathEditMode="relative" ptsTypes="AAAAAAAA">
                                      <p:cBhvr>
                                        <p:cTn id="281" dur="5000" fill="hold"/>
                                        <p:tgtEl>
                                          <p:spTgt spid="84"/>
                                        </p:tgtEl>
                                        <p:attrNameLst>
                                          <p:attrName>ppt_x</p:attrName>
                                          <p:attrName>ppt_y</p:attrName>
                                        </p:attrNameLst>
                                      </p:cBhvr>
                                    </p:animMotion>
                                  </p:childTnLst>
                                </p:cTn>
                              </p:par>
                              <p:par>
                                <p:cTn id="282"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62222 -0.02105 L 0.04774 -0.21342 L -0.07605 -0.3022 L 0.34288 -0.49896 L 0.61753 -0.45873 L 0 0 Z " pathEditMode="relative" ptsTypes="AAAAAAA">
                                      <p:cBhvr>
                                        <p:cTn id="283" dur="5000" fill="hold"/>
                                        <p:tgtEl>
                                          <p:spTgt spid="80"/>
                                        </p:tgtEl>
                                        <p:attrNameLst>
                                          <p:attrName>ppt_x</p:attrName>
                                          <p:attrName>ppt_y</p:attrName>
                                        </p:attrNameLst>
                                      </p:cBhvr>
                                    </p:animMotion>
                                  </p:childTnLst>
                                </p:cTn>
                              </p:par>
                              <p:par>
                                <p:cTn id="284"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36354 0.4037 L 0.37622 0.53479 L 0.02379 0.47977 L 0.63334 0.0252 L 0.23663 0.08439 L 0.64601 0.45641 L 0 0 Z " pathEditMode="relative" ptsTypes="AAAAAAAA">
                                      <p:cBhvr>
                                        <p:cTn id="285" dur="5000" fill="hold"/>
                                        <p:tgtEl>
                                          <p:spTgt spid="81"/>
                                        </p:tgtEl>
                                        <p:attrNameLst>
                                          <p:attrName>ppt_x</p:attrName>
                                          <p:attrName>ppt_y</p:attrName>
                                        </p:attrNameLst>
                                      </p:cBhvr>
                                    </p:animMotion>
                                  </p:childTnLst>
                                </p:cTn>
                              </p:par>
                              <p:par>
                                <p:cTn id="286" presetID="0" presetClass="path" presetSubtype="0" repeatCount="indefinite" accel="50000" decel="50000" fill="hold" grpId="1" nodeType="withEffect">
                                  <p:stCondLst>
                                    <p:cond delay="0"/>
                                  </p:stCondLst>
                                  <p:endCondLst>
                                    <p:cond evt="onNext" delay="0">
                                      <p:tgtEl>
                                        <p:sldTgt/>
                                      </p:tgtEl>
                                    </p:cond>
                                  </p:endCondLst>
                                  <p:childTnLst>
                                    <p:animMotion origin="layout" path="M 0 0 L 0.39688 0.39514 L 0.55886 0.5052 L 0.64132 0.44809 L 0.36841 0.53271 L 0.02396 0.47977 L 0.63507 0.02751 L 0 0 Z " pathEditMode="relative" ptsTypes="AAAAAAAA">
                                      <p:cBhvr>
                                        <p:cTn id="287" dur="2000" fill="hold"/>
                                        <p:tgtEl>
                                          <p:spTgt spid="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2" grpId="2"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12" grpId="0" animBg="1"/>
      <p:bldP spid="113" grpId="0" animBg="1"/>
      <p:bldP spid="11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41"/>
            <a:ext cx="5217597" cy="4767282"/>
          </a:xfrm>
        </p:spPr>
        <p:txBody>
          <a:bodyPr/>
          <a:lstStyle/>
          <a:p>
            <a:r>
              <a:rPr lang="ru-RU" dirty="0"/>
              <a:t>Неожиданные ошибки..</a:t>
            </a:r>
          </a:p>
          <a:p>
            <a:endParaRPr lang="ru-RU" dirty="0"/>
          </a:p>
          <a:p>
            <a:r>
              <a:rPr lang="ru-RU" dirty="0"/>
              <a:t>Горящие сроки..</a:t>
            </a:r>
          </a:p>
          <a:p>
            <a:endParaRPr lang="ru-RU" dirty="0"/>
          </a:p>
          <a:p>
            <a:r>
              <a:rPr lang="ru-RU" dirty="0"/>
              <a:t>Непредсказуемая стоимость проекта..</a:t>
            </a:r>
          </a:p>
        </p:txBody>
      </p:sp>
      <p:sp>
        <p:nvSpPr>
          <p:cNvPr id="3" name="Title 2"/>
          <p:cNvSpPr>
            <a:spLocks noGrp="1"/>
          </p:cNvSpPr>
          <p:nvPr>
            <p:ph type="title"/>
          </p:nvPr>
        </p:nvSpPr>
        <p:spPr/>
        <p:txBody>
          <a:bodyPr/>
          <a:lstStyle/>
          <a:p>
            <a:r>
              <a:rPr lang="ru-RU" dirty="0"/>
              <a:t>И что в результате?</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797" y="-5687"/>
            <a:ext cx="3483988" cy="5454453"/>
          </a:xfrm>
          <a:prstGeom prst="rect">
            <a:avLst/>
          </a:prstGeom>
          <a:noFill/>
          <a:ln w="190500" cap="rnd">
            <a:noFill/>
          </a:ln>
          <a:effectLst/>
          <a:scene3d>
            <a:camera prst="orthographicFront"/>
            <a:lightRig rig="twoPt" dir="t">
              <a:rot lat="0" lon="0" rev="7800000"/>
            </a:lightRig>
          </a:scene3d>
          <a:sp3d contourW="6350">
            <a:contourClr>
              <a:srgbClr val="C0C0C0"/>
            </a:contourClr>
          </a:sp3d>
        </p:spPr>
      </p:pic>
      <p:pic>
        <p:nvPicPr>
          <p:cNvPr id="5" name="Picture 6" descr="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27" y="-5688"/>
            <a:ext cx="3529012" cy="6482687"/>
          </a:xfrm>
          <a:prstGeom prst="rect">
            <a:avLst/>
          </a:prstGeom>
          <a:noFill/>
          <a:ln w="190500" cap="rnd">
            <a:noFill/>
          </a:ln>
          <a:effectLst/>
          <a:scene3d>
            <a:camera prst="orthographicFront"/>
            <a:lightRig rig="twoPt" dir="t">
              <a:rot lat="0" lon="0" rev="7800000"/>
            </a:lightRig>
          </a:scene3d>
          <a:sp3d contourW="6350">
            <a:contourClr>
              <a:srgbClr val="C0C0C0"/>
            </a:contourClr>
          </a:sp3d>
          <a:extLst/>
        </p:spPr>
      </p:pic>
      <p:pic>
        <p:nvPicPr>
          <p:cNvPr id="6" name="Рисунок 11" descr="dom2.jpg"/>
          <p:cNvPicPr>
            <a:picLocks noChangeAspect="1"/>
          </p:cNvPicPr>
          <p:nvPr/>
        </p:nvPicPr>
        <p:blipFill rotWithShape="1">
          <a:blip r:embed="rId4" cstate="print"/>
          <a:srcRect l="2330" t="3341" r="2110" b="3927"/>
          <a:stretch/>
        </p:blipFill>
        <p:spPr>
          <a:xfrm>
            <a:off x="4826367" y="1897039"/>
            <a:ext cx="4309672" cy="4571999"/>
          </a:xfrm>
          <a:prstGeom prst="rect">
            <a:avLst/>
          </a:prstGeom>
          <a:noFill/>
          <a:ln w="190500" cap="rnd">
            <a:noFill/>
          </a:ln>
          <a:effectLst/>
        </p:spPr>
      </p:pic>
    </p:spTree>
    <p:extLst>
      <p:ext uri="{BB962C8B-B14F-4D97-AF65-F5344CB8AC3E}">
        <p14:creationId xmlns:p14="http://schemas.microsoft.com/office/powerpoint/2010/main" val="26513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41"/>
            <a:ext cx="4114801" cy="4767282"/>
          </a:xfrm>
        </p:spPr>
        <p:txBody>
          <a:bodyPr/>
          <a:lstStyle/>
          <a:p>
            <a:pPr marL="503210" indent="-503210">
              <a:lnSpc>
                <a:spcPct val="130000"/>
              </a:lnSpc>
            </a:pPr>
            <a:r>
              <a:rPr lang="ru-RU" sz="2000" dirty="0"/>
              <a:t>Нет единого информационного пространства</a:t>
            </a:r>
            <a:endParaRPr lang="en-US" sz="2000" dirty="0"/>
          </a:p>
          <a:p>
            <a:pPr marL="503210" indent="-503210">
              <a:lnSpc>
                <a:spcPct val="130000"/>
              </a:lnSpc>
            </a:pPr>
            <a:endParaRPr lang="ru-RU" sz="2000" dirty="0"/>
          </a:p>
          <a:p>
            <a:pPr marL="503210" indent="-503210">
              <a:lnSpc>
                <a:spcPct val="130000"/>
              </a:lnSpc>
            </a:pPr>
            <a:r>
              <a:rPr lang="ru-RU" sz="2000" dirty="0"/>
              <a:t>Низкая эффективность использования уже приобретенного ПО</a:t>
            </a:r>
            <a:endParaRPr lang="en-US" sz="2000" dirty="0"/>
          </a:p>
          <a:p>
            <a:pPr marL="503210" indent="-503210">
              <a:lnSpc>
                <a:spcPct val="130000"/>
              </a:lnSpc>
            </a:pPr>
            <a:endParaRPr lang="ru-RU" sz="2000" dirty="0"/>
          </a:p>
          <a:p>
            <a:pPr marL="503210" indent="-503210">
              <a:lnSpc>
                <a:spcPct val="130000"/>
              </a:lnSpc>
            </a:pPr>
            <a:r>
              <a:rPr lang="ru-RU" sz="2000" dirty="0"/>
              <a:t>Отсутствие стратегии развития технологий проектирования  </a:t>
            </a:r>
          </a:p>
          <a:p>
            <a:pPr marL="503210" indent="-503210">
              <a:lnSpc>
                <a:spcPct val="130000"/>
              </a:lnSpc>
            </a:pPr>
            <a:endParaRPr lang="ru-RU" sz="1400" dirty="0"/>
          </a:p>
          <a:p>
            <a:endParaRPr lang="ru-RU" sz="2400" dirty="0"/>
          </a:p>
        </p:txBody>
      </p:sp>
      <p:sp>
        <p:nvSpPr>
          <p:cNvPr id="3" name="Title 2"/>
          <p:cNvSpPr>
            <a:spLocks noGrp="1"/>
          </p:cNvSpPr>
          <p:nvPr>
            <p:ph type="title"/>
          </p:nvPr>
        </p:nvSpPr>
        <p:spPr/>
        <p:txBody>
          <a:bodyPr/>
          <a:lstStyle/>
          <a:p>
            <a:r>
              <a:rPr lang="ru-RU" dirty="0"/>
              <a:t>Почему?</a:t>
            </a:r>
          </a:p>
        </p:txBody>
      </p:sp>
      <p:pic>
        <p:nvPicPr>
          <p:cNvPr id="4" name="Picture 4" descr="DSCF0364"/>
          <p:cNvPicPr>
            <a:picLocks noChangeAspect="1" noChangeArrowheads="1"/>
          </p:cNvPicPr>
          <p:nvPr/>
        </p:nvPicPr>
        <p:blipFill rotWithShape="1">
          <a:blip r:embed="rId3">
            <a:extLst>
              <a:ext uri="{28A0092B-C50C-407E-A947-70E740481C1C}">
                <a14:useLocalDpi xmlns:a14="http://schemas.microsoft.com/office/drawing/2010/main" val="0"/>
              </a:ext>
            </a:extLst>
          </a:blip>
          <a:srcRect r="20934"/>
          <a:stretch/>
        </p:blipFill>
        <p:spPr bwMode="auto">
          <a:xfrm>
            <a:off x="4572001" y="-1137"/>
            <a:ext cx="4572000" cy="647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08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Загнутый угол 18"/>
          <p:cNvSpPr/>
          <p:nvPr/>
        </p:nvSpPr>
        <p:spPr>
          <a:xfrm>
            <a:off x="9144037" y="428597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Загнутый угол 19"/>
          <p:cNvSpPr/>
          <p:nvPr/>
        </p:nvSpPr>
        <p:spPr>
          <a:xfrm>
            <a:off x="9144037" y="5000173"/>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Загнутый угол 20"/>
          <p:cNvSpPr/>
          <p:nvPr/>
        </p:nvSpPr>
        <p:spPr>
          <a:xfrm>
            <a:off x="9144037" y="5643957"/>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Загнутый угол 21"/>
          <p:cNvSpPr/>
          <p:nvPr/>
        </p:nvSpPr>
        <p:spPr>
          <a:xfrm>
            <a:off x="9144037" y="3643244"/>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Загнутый угол 16"/>
          <p:cNvSpPr/>
          <p:nvPr/>
        </p:nvSpPr>
        <p:spPr>
          <a:xfrm>
            <a:off x="1840850"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Загнутый угол 17"/>
          <p:cNvSpPr/>
          <p:nvPr/>
        </p:nvSpPr>
        <p:spPr>
          <a:xfrm>
            <a:off x="1643460"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Загнутый угол 22"/>
          <p:cNvSpPr/>
          <p:nvPr/>
        </p:nvSpPr>
        <p:spPr>
          <a:xfrm>
            <a:off x="7215097"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Загнутый угол 23"/>
          <p:cNvSpPr/>
          <p:nvPr/>
        </p:nvSpPr>
        <p:spPr>
          <a:xfrm>
            <a:off x="4857648" y="523220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Загнутый угол 24"/>
          <p:cNvSpPr/>
          <p:nvPr/>
        </p:nvSpPr>
        <p:spPr>
          <a:xfrm>
            <a:off x="7286500"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Загнутый угол 104"/>
          <p:cNvSpPr/>
          <p:nvPr/>
        </p:nvSpPr>
        <p:spPr>
          <a:xfrm>
            <a:off x="1286397"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Загнутый угол 106"/>
          <p:cNvSpPr/>
          <p:nvPr/>
        </p:nvSpPr>
        <p:spPr>
          <a:xfrm>
            <a:off x="2000474" y="5215473"/>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Загнутый угол 101"/>
          <p:cNvSpPr/>
          <p:nvPr/>
        </p:nvSpPr>
        <p:spPr>
          <a:xfrm>
            <a:off x="4500635" y="523220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Загнутый угол 103"/>
          <p:cNvSpPr/>
          <p:nvPr/>
        </p:nvSpPr>
        <p:spPr>
          <a:xfrm>
            <a:off x="5214662" y="523220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Загнутый угол 86"/>
          <p:cNvSpPr/>
          <p:nvPr/>
        </p:nvSpPr>
        <p:spPr>
          <a:xfrm>
            <a:off x="6929487"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Загнутый угол 88"/>
          <p:cNvSpPr/>
          <p:nvPr/>
        </p:nvSpPr>
        <p:spPr>
          <a:xfrm>
            <a:off x="7643514" y="5071587"/>
            <a:ext cx="285611" cy="429601"/>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pic>
        <p:nvPicPr>
          <p:cNvPr id="78" name="Picture 38" descr="ow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214042"/>
            <a:ext cx="807742" cy="88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6" descr="archite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066" y="3928937"/>
            <a:ext cx="475274" cy="8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5" descr="structural_e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71" y="4875138"/>
            <a:ext cx="548908" cy="89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4" descr="MEP_e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6255" y="3857525"/>
            <a:ext cx="567874" cy="8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3" descr="build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962" y="999859"/>
            <a:ext cx="534404" cy="92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Загнутый угол 13"/>
          <p:cNvSpPr/>
          <p:nvPr/>
        </p:nvSpPr>
        <p:spPr>
          <a:xfrm>
            <a:off x="6858085"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Загнутый угол 15"/>
          <p:cNvSpPr/>
          <p:nvPr/>
        </p:nvSpPr>
        <p:spPr>
          <a:xfrm>
            <a:off x="7572110" y="2072129"/>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Загнутый угол 83"/>
          <p:cNvSpPr/>
          <p:nvPr/>
        </p:nvSpPr>
        <p:spPr>
          <a:xfrm>
            <a:off x="1482675" y="1929301"/>
            <a:ext cx="286727"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Загнутый угол 85"/>
          <p:cNvSpPr/>
          <p:nvPr/>
        </p:nvSpPr>
        <p:spPr>
          <a:xfrm>
            <a:off x="2197864" y="1929301"/>
            <a:ext cx="285611" cy="428486"/>
          </a:xfrm>
          <a:prstGeom prst="foldedCorner">
            <a:avLst/>
          </a:prstGeom>
          <a:solidFill>
            <a:sysClr val="window" lastClr="FFFFFF"/>
          </a:solidFill>
          <a:ln w="12700" cap="flat" cmpd="sng" algn="ctr">
            <a:solidFill>
              <a:sysClr val="window" lastClr="FFFFFF">
                <a:lumMod val="50000"/>
              </a:sysClr>
            </a:solidFill>
            <a:prstDash val="solid"/>
            <a:miter lim="800000"/>
          </a:ln>
          <a:effectLst/>
        </p:spPr>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Flowchart: Magnetic Disk 96"/>
          <p:cNvSpPr/>
          <p:nvPr/>
        </p:nvSpPr>
        <p:spPr>
          <a:xfrm>
            <a:off x="3715168" y="1929304"/>
            <a:ext cx="2143195" cy="2856570"/>
          </a:xfrm>
          <a:prstGeom prst="flowChartMagneticDisk">
            <a:avLst/>
          </a:prstGeom>
          <a:ln/>
        </p:spPr>
        <p:style>
          <a:lnRef idx="1">
            <a:schemeClr val="accent2"/>
          </a:lnRef>
          <a:fillRef idx="3">
            <a:schemeClr val="accent2"/>
          </a:fillRef>
          <a:effectRef idx="2">
            <a:schemeClr val="accent2"/>
          </a:effectRef>
          <a:fontRef idx="minor">
            <a:schemeClr val="lt1"/>
          </a:fontRef>
        </p:style>
        <p:txBody>
          <a:bodyPr lIns="93620" tIns="46811" rIns="93620" bIns="46811" anchor="ctr"/>
          <a:lstStyle/>
          <a:p>
            <a:pPr marL="0" marR="0" lvl="0" indent="0" algn="ctr" defTabSz="936366"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00" name="Group 50"/>
          <p:cNvGrpSpPr>
            <a:grpSpLocks/>
          </p:cNvGrpSpPr>
          <p:nvPr/>
        </p:nvGrpSpPr>
        <p:grpSpPr bwMode="auto">
          <a:xfrm>
            <a:off x="3682854" y="2967048"/>
            <a:ext cx="2175549" cy="1104689"/>
            <a:chOff x="6792667" y="2682110"/>
            <a:chExt cx="2174613" cy="1104508"/>
          </a:xfrm>
        </p:grpSpPr>
        <p:pic>
          <p:nvPicPr>
            <p:cNvPr id="32823" name="Picture 3" descr="build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10796">
              <a:off x="7141367" y="2785112"/>
              <a:ext cx="534969"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4" descr="MEP_e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95712">
              <a:off x="6937340" y="3074035"/>
              <a:ext cx="567910" cy="8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5" descr="structural_e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56970">
              <a:off x="8248025" y="3003595"/>
              <a:ext cx="548541" cy="8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6" descr="archite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0768">
              <a:off x="7904691" y="2725394"/>
              <a:ext cx="475389" cy="8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38" descr="ow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44" y="2682110"/>
              <a:ext cx="808282" cy="88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a:solidFill>
                  <a:srgbClr val="FFC000"/>
                </a:solidFill>
              </a:rPr>
              <a:t>BIM: </a:t>
            </a:r>
            <a:r>
              <a:rPr lang="ru-RU" dirty="0"/>
              <a:t/>
            </a:r>
            <a:br>
              <a:rPr lang="ru-RU" dirty="0"/>
            </a:br>
            <a:r>
              <a:rPr lang="ru-RU" dirty="0"/>
              <a:t>коллективная работа над проектом</a:t>
            </a:r>
          </a:p>
        </p:txBody>
      </p:sp>
      <p:grpSp>
        <p:nvGrpSpPr>
          <p:cNvPr id="61" name="Group 60"/>
          <p:cNvGrpSpPr/>
          <p:nvPr/>
        </p:nvGrpSpPr>
        <p:grpSpPr>
          <a:xfrm>
            <a:off x="381000" y="1499727"/>
            <a:ext cx="1205241" cy="1321369"/>
            <a:chOff x="599825" y="1499727"/>
            <a:chExt cx="1205241" cy="1321369"/>
          </a:xfrm>
        </p:grpSpPr>
        <p:sp>
          <p:nvSpPr>
            <p:cNvPr id="85" name="Text Box 8"/>
            <p:cNvSpPr txBox="1">
              <a:spLocks noChangeArrowheads="1"/>
            </p:cNvSpPr>
            <p:nvPr/>
          </p:nvSpPr>
          <p:spPr bwMode="auto">
            <a:xfrm>
              <a:off x="599825" y="1499727"/>
              <a:ext cx="971345"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ПОДРЯДЧИК</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86"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 86"/>
          <p:cNvGrpSpPr/>
          <p:nvPr/>
        </p:nvGrpSpPr>
        <p:grpSpPr>
          <a:xfrm>
            <a:off x="7946855" y="1463441"/>
            <a:ext cx="1197145" cy="1321369"/>
            <a:chOff x="607921" y="1499727"/>
            <a:chExt cx="1197145" cy="1321369"/>
          </a:xfrm>
        </p:grpSpPr>
        <p:sp>
          <p:nvSpPr>
            <p:cNvPr id="88" name="Text Box 8"/>
            <p:cNvSpPr txBox="1">
              <a:spLocks noChangeArrowheads="1"/>
            </p:cNvSpPr>
            <p:nvPr/>
          </p:nvSpPr>
          <p:spPr bwMode="auto">
            <a:xfrm>
              <a:off x="672761" y="1499727"/>
              <a:ext cx="825470"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ЗАКАЗЧИК</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89"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7917021" y="4357422"/>
            <a:ext cx="1209249" cy="1321369"/>
            <a:chOff x="595817" y="1499727"/>
            <a:chExt cx="1209249" cy="1321369"/>
          </a:xfrm>
        </p:grpSpPr>
        <p:sp>
          <p:nvSpPr>
            <p:cNvPr id="101" name="Text Box 8"/>
            <p:cNvSpPr txBox="1">
              <a:spLocks noChangeArrowheads="1"/>
            </p:cNvSpPr>
            <p:nvPr/>
          </p:nvSpPr>
          <p:spPr bwMode="auto">
            <a:xfrm>
              <a:off x="595817" y="1499727"/>
              <a:ext cx="979360" cy="26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25" tIns="46814" rIns="93625" bIns="468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АРХИТЕКТОР</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02"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21" y="1623951"/>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p:cNvGrpSpPr/>
          <p:nvPr/>
        </p:nvGrpSpPr>
        <p:grpSpPr>
          <a:xfrm>
            <a:off x="3732690" y="5584655"/>
            <a:ext cx="2513072" cy="1197145"/>
            <a:chOff x="3963928" y="5451778"/>
            <a:chExt cx="2513072" cy="1197145"/>
          </a:xfrm>
        </p:grpSpPr>
        <p:sp>
          <p:nvSpPr>
            <p:cNvPr id="104" name="Text Box 48"/>
            <p:cNvSpPr txBox="1">
              <a:spLocks noChangeArrowheads="1"/>
            </p:cNvSpPr>
            <p:nvPr/>
          </p:nvSpPr>
          <p:spPr bwMode="auto">
            <a:xfrm>
              <a:off x="5116123" y="5999913"/>
              <a:ext cx="1360877" cy="4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20" tIns="46811" rIns="93620" bIns="468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ИНЖЕНЕР-КОНСТРУКТОР</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05"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3928" y="5451778"/>
              <a:ext cx="1197145" cy="1197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a:off x="304800" y="4138910"/>
            <a:ext cx="1451482" cy="1694639"/>
            <a:chOff x="465150" y="4138910"/>
            <a:chExt cx="1451482" cy="1694639"/>
          </a:xfrm>
        </p:grpSpPr>
        <p:sp>
          <p:nvSpPr>
            <p:cNvPr id="120" name="Text Box 45"/>
            <p:cNvSpPr txBox="1">
              <a:spLocks noChangeArrowheads="1"/>
            </p:cNvSpPr>
            <p:nvPr/>
          </p:nvSpPr>
          <p:spPr bwMode="auto">
            <a:xfrm>
              <a:off x="465150" y="4138910"/>
              <a:ext cx="1451482" cy="43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20" tIns="46811" rIns="93620" bIns="468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36366"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chemeClr val="tx1"/>
                  </a:solidFill>
                  <a:effectLst/>
                  <a:uLnTx/>
                  <a:uFillTx/>
                  <a:latin typeface="Calibri" pitchFamily="34" charset="0"/>
                </a:rPr>
                <a:t>ИНЖЕНЕР ПО ИНФРАСТРУКТУРЕ </a:t>
              </a:r>
              <a:endParaRPr kumimoji="0" lang="en-US" sz="1100" b="1" i="0" u="none" strike="noStrike" kern="0" cap="none" spc="0" normalizeH="0" baseline="0" noProof="0" dirty="0">
                <a:ln>
                  <a:noFill/>
                </a:ln>
                <a:solidFill>
                  <a:schemeClr val="tx1"/>
                </a:solidFill>
                <a:effectLst/>
                <a:uLnTx/>
                <a:uFillTx/>
                <a:latin typeface="Calibri" pitchFamily="34" charset="0"/>
              </a:endParaRPr>
            </a:p>
          </p:txBody>
        </p:sp>
        <p:pic>
          <p:nvPicPr>
            <p:cNvPr id="121"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50" y="4636404"/>
              <a:ext cx="1197145" cy="1197145"/>
            </a:xfrm>
            <a:prstGeom prst="rect">
              <a:avLst/>
            </a:prstGeom>
            <a:noFill/>
            <a:extLst>
              <a:ext uri="{909E8E84-426E-40DD-AFC4-6F175D3DCCD1}">
                <a14:hiddenFill xmlns:a14="http://schemas.microsoft.com/office/drawing/2010/main">
                  <a:solidFill>
                    <a:srgbClr val="FFFFFF"/>
                  </a:solidFill>
                </a14:hiddenFill>
              </a:ext>
            </a:extLst>
          </p:spPr>
        </p:pic>
      </p:grpSp>
      <p:pic>
        <p:nvPicPr>
          <p:cNvPr id="124"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0883" y="5451778"/>
            <a:ext cx="1197145" cy="119714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917655"/>
            <a:ext cx="1197145" cy="119714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342" y="5473870"/>
            <a:ext cx="1197145" cy="119714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C:\Users\morozoa\AppData\Local\Microsoft\Windows\Temporary Internet Files\Content.IE5\KSWCWOEE\MC90043159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7021" y="2993855"/>
            <a:ext cx="1197145" cy="119714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425745" y="2500615"/>
            <a:ext cx="6491276" cy="3549735"/>
            <a:chOff x="1425745" y="2500615"/>
            <a:chExt cx="6491276" cy="3549735"/>
          </a:xfrm>
        </p:grpSpPr>
        <p:cxnSp>
          <p:nvCxnSpPr>
            <p:cNvPr id="6" name="Straight Arrow Connector 5"/>
            <p:cNvCxnSpPr/>
            <p:nvPr/>
          </p:nvCxnSpPr>
          <p:spPr>
            <a:xfrm>
              <a:off x="1482675" y="2667000"/>
              <a:ext cx="2122648"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a:stCxn id="125" idx="3"/>
            </p:cNvCxnSpPr>
            <p:nvPr/>
          </p:nvCxnSpPr>
          <p:spPr>
            <a:xfrm>
              <a:off x="1425745" y="3516228"/>
              <a:ext cx="2179578" cy="1826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9" name="Straight Arrow Connector 128"/>
            <p:cNvCxnSpPr/>
            <p:nvPr/>
          </p:nvCxnSpPr>
          <p:spPr>
            <a:xfrm flipV="1">
              <a:off x="1586241" y="4285971"/>
              <a:ext cx="2019082" cy="7942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flipV="1">
              <a:off x="3124200" y="4785874"/>
              <a:ext cx="695568" cy="10476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V="1">
              <a:off x="4643440" y="5000173"/>
              <a:ext cx="0" cy="105017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flipV="1">
              <a:off x="5638800" y="4785908"/>
              <a:ext cx="1362090" cy="126444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H="1" flipV="1">
              <a:off x="6019800" y="4191000"/>
              <a:ext cx="1695114" cy="52349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H="1">
              <a:off x="6019800" y="3516227"/>
              <a:ext cx="167054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flipH="1">
              <a:off x="6019800" y="2500615"/>
              <a:ext cx="1897221" cy="4989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nvGrpSpPr>
          <p:cNvPr id="26" name="Group 25"/>
          <p:cNvGrpSpPr/>
          <p:nvPr/>
        </p:nvGrpSpPr>
        <p:grpSpPr>
          <a:xfrm>
            <a:off x="3707242" y="1838619"/>
            <a:ext cx="2143194" cy="1040640"/>
            <a:chOff x="8910511" y="1101089"/>
            <a:chExt cx="2143194" cy="1040640"/>
          </a:xfrm>
        </p:grpSpPr>
        <p:sp>
          <p:nvSpPr>
            <p:cNvPr id="24" name="Oval 23"/>
            <p:cNvSpPr/>
            <p:nvPr/>
          </p:nvSpPr>
          <p:spPr>
            <a:xfrm>
              <a:off x="8919272" y="1151129"/>
              <a:ext cx="2125673" cy="990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98" name="Text Box 45"/>
            <p:cNvSpPr txBox="1">
              <a:spLocks noChangeArrowheads="1"/>
            </p:cNvSpPr>
            <p:nvPr/>
          </p:nvSpPr>
          <p:spPr bwMode="auto">
            <a:xfrm>
              <a:off x="8910511" y="1101089"/>
              <a:ext cx="2143194"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20" tIns="46811" rIns="93620" bIns="468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36366"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pitchFamily="34" charset="0"/>
                </a:rPr>
                <a:t>BIM</a:t>
              </a:r>
              <a:endParaRPr kumimoji="0" lang="ru-RU" sz="2800" b="1" i="0" u="none" strike="noStrike" kern="0" cap="none" spc="0" normalizeH="0" baseline="0" noProof="0" dirty="0">
                <a:ln>
                  <a:noFill/>
                </a:ln>
                <a:solidFill>
                  <a:srgbClr val="FFFFFF"/>
                </a:solidFill>
                <a:effectLst/>
                <a:uLnTx/>
                <a:uFillTx/>
                <a:latin typeface="Calibri" pitchFamily="34" charset="0"/>
              </a:endParaRPr>
            </a:p>
            <a:p>
              <a:pPr marL="0" marR="0" lvl="0" indent="0" algn="ctr" defTabSz="936366"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FFFFFF"/>
                  </a:solidFill>
                  <a:effectLst/>
                  <a:uLnTx/>
                  <a:uFillTx/>
                  <a:latin typeface="Calibri" pitchFamily="34" charset="0"/>
                </a:rPr>
                <a:t>стандарты</a:t>
              </a:r>
              <a:endParaRPr kumimoji="0" lang="en-US" sz="2800" b="1" i="0" u="none" strike="noStrike" kern="0" cap="none" spc="0" normalizeH="0" baseline="0" noProof="0" dirty="0">
                <a:ln>
                  <a:noFill/>
                </a:ln>
                <a:solidFill>
                  <a:srgbClr val="FFFFFF"/>
                </a:solidFill>
                <a:effectLst/>
                <a:uLnTx/>
                <a:uFillTx/>
                <a:latin typeface="Calibri" pitchFamily="34" charset="0"/>
              </a:endParaRPr>
            </a:p>
          </p:txBody>
        </p:sp>
      </p:grpSp>
    </p:spTree>
    <p:extLst>
      <p:ext uri="{BB962C8B-B14F-4D97-AF65-F5344CB8AC3E}">
        <p14:creationId xmlns:p14="http://schemas.microsoft.com/office/powerpoint/2010/main" val="26749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5434 0.23052 " pathEditMode="relative" ptsTypes="AA">
                                      <p:cBhvr>
                                        <p:cTn id="6" dur="2000" fill="hold"/>
                                        <p:tgtEl>
                                          <p:spTgt spid="6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5434 0.23052 " pathEditMode="relative" ptsTypes="AA">
                                      <p:cBhvr>
                                        <p:cTn id="8" dur="2000" fill="hold"/>
                                        <p:tgtEl>
                                          <p:spTgt spid="9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35434 0.23052 " pathEditMode="relative" ptsTypes="AA">
                                      <p:cBhvr>
                                        <p:cTn id="10" dur="2000" fill="hold"/>
                                        <p:tgtEl>
                                          <p:spTgt spid="9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243 0.00231 L 0.32049 -0.2074 " pathEditMode="relative" rAng="0" ptsTypes="AA">
                                      <p:cBhvr>
                                        <p:cTn id="12" dur="2000" fill="hold"/>
                                        <p:tgtEl>
                                          <p:spTgt spid="67"/>
                                        </p:tgtEl>
                                        <p:attrNameLst>
                                          <p:attrName>ppt_x</p:attrName>
                                          <p:attrName>ppt_y</p:attrName>
                                        </p:attrNameLst>
                                      </p:cBhvr>
                                      <p:rCtr x="16100" y="-10500"/>
                                    </p:animMotion>
                                  </p:childTnLst>
                                </p:cTn>
                              </p:par>
                              <p:par>
                                <p:cTn id="13" presetID="0" presetClass="path" presetSubtype="0" accel="50000" decel="50000" fill="hold" grpId="0" nodeType="withEffect">
                                  <p:stCondLst>
                                    <p:cond delay="0"/>
                                  </p:stCondLst>
                                  <p:childTnLst>
                                    <p:animMotion origin="layout" path="M 0 0 L 0.32292 -0.20971 " pathEditMode="relative" ptsTypes="AA">
                                      <p:cBhvr>
                                        <p:cTn id="14" dur="2000" fill="hold"/>
                                        <p:tgtEl>
                                          <p:spTgt spid="7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32292 -0.20971 " pathEditMode="relative" ptsTypes="AA">
                                      <p:cBhvr>
                                        <p:cTn id="16" dur="2000" fill="hold"/>
                                        <p:tgtEl>
                                          <p:spTgt spid="7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3142 -0.35653 " pathEditMode="relative" ptsTypes="AA">
                                      <p:cBhvr>
                                        <p:cTn id="18" dur="2000" fill="hold"/>
                                        <p:tgtEl>
                                          <p:spTgt spid="6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3142 -0.35653 " pathEditMode="relative" ptsTypes="AA">
                                      <p:cBhvr>
                                        <p:cTn id="20" dur="2000" fill="hold"/>
                                        <p:tgtEl>
                                          <p:spTgt spid="7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3142 -0.35653 " pathEditMode="relative" ptsTypes="AA">
                                      <p:cBhvr>
                                        <p:cTn id="22" dur="2000" fill="hold"/>
                                        <p:tgtEl>
                                          <p:spTgt spid="7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29913 -0.31445 " pathEditMode="relative" ptsTypes="AA">
                                      <p:cBhvr>
                                        <p:cTn id="24" dur="2000" fill="hold"/>
                                        <p:tgtEl>
                                          <p:spTgt spid="70"/>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29913 -0.31445 " pathEditMode="relative" ptsTypes="AA">
                                      <p:cBhvr>
                                        <p:cTn id="26" dur="2000" fill="hold"/>
                                        <p:tgtEl>
                                          <p:spTgt spid="7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29913 -0.31445 " pathEditMode="relative" ptsTypes="AA">
                                      <p:cBhvr>
                                        <p:cTn id="28" dur="2000" fill="hold"/>
                                        <p:tgtEl>
                                          <p:spTgt spid="77"/>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2757 0.30404 " pathEditMode="relative" ptsTypes="AA">
                                      <p:cBhvr>
                                        <p:cTn id="30" dur="2000" fill="hold"/>
                                        <p:tgtEl>
                                          <p:spTgt spid="68"/>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2757 0.30404 " pathEditMode="relative" ptsTypes="AA">
                                      <p:cBhvr>
                                        <p:cTn id="32" dur="2000" fill="hold"/>
                                        <p:tgtEl>
                                          <p:spTgt spid="83"/>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2757 0.30404 " pathEditMode="relative" ptsTypes="AA">
                                      <p:cBhvr>
                                        <p:cTn id="34" dur="2000" fill="hold"/>
                                        <p:tgtEl>
                                          <p:spTgt spid="84"/>
                                        </p:tgtEl>
                                        <p:attrNameLst>
                                          <p:attrName>ppt_x</p:attrName>
                                          <p:attrName>ppt_y</p:attrName>
                                        </p:attrNameLst>
                                      </p:cBhvr>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2000"/>
                                        <p:tgtEl>
                                          <p:spTgt spid="9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1.66667E-6 1.48148E-6 L -0.2757 0.29398 " pathEditMode="relative" ptsTypes="AA">
                                      <p:cBhvr>
                                        <p:cTn id="42" dur="2000" fill="hold"/>
                                        <p:tgtEl>
                                          <p:spTgt spid="78"/>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8.33333E-7 7.40741E-7 L 0.35434 0.31504 " pathEditMode="relative" ptsTypes="AA">
                                      <p:cBhvr>
                                        <p:cTn id="44" dur="2000" fill="hold"/>
                                        <p:tgtEl>
                                          <p:spTgt spid="8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3.05556E-6 4.07407E-6 L 0.32292 -0.08403 " pathEditMode="relative" ptsTypes="AA">
                                      <p:cBhvr>
                                        <p:cTn id="46" dur="2000" fill="hold"/>
                                        <p:tgtEl>
                                          <p:spTgt spid="81"/>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00069 0.00023 L 0.0717 -0.27268 " pathEditMode="relative" ptsTypes="AA">
                                      <p:cBhvr>
                                        <p:cTn id="48" dur="2000" fill="hold"/>
                                        <p:tgtEl>
                                          <p:spTgt spid="80"/>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5.55556E-7 -7.40741E-6 L -0.29132 -0.08403 " pathEditMode="relative" ptsTypes="AA">
                                      <p:cBhvr>
                                        <p:cTn id="50" dur="2000" fill="hold"/>
                                        <p:tgtEl>
                                          <p:spTgt spid="7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nodeType="afterGroup">
                            <p:stCondLst>
                              <p:cond delay="500"/>
                            </p:stCondLst>
                            <p:childTnLst>
                              <p:par>
                                <p:cTn id="57" presetID="10" presetClass="entr" presetSubtype="0" fill="hold" nodeType="after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2000"/>
                                        <p:tgtEl>
                                          <p:spTgt spid="10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5" grpId="0" animBg="1"/>
      <p:bldP spid="76" grpId="0" animBg="1"/>
      <p:bldP spid="77" grpId="0" animBg="1"/>
      <p:bldP spid="83" grpId="0" animBg="1"/>
      <p:bldP spid="84" grpId="0" animBg="1"/>
      <p:bldP spid="95" grpId="0" animBg="1"/>
      <p:bldP spid="96" grpId="0" animBg="1"/>
      <p:bldP spid="9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94" y="2153449"/>
            <a:ext cx="9143107" cy="2277264"/>
          </a:xfrm>
          <a:prstGeom prst="rect">
            <a:avLst/>
          </a:prstGeom>
          <a:solidFill>
            <a:schemeClr val="bg1">
              <a:alpha val="83000"/>
            </a:schemeClr>
          </a:solidFill>
        </p:spPr>
        <p:txBody>
          <a:bodyPr lIns="239932" tIns="239932" rIns="239932" bIns="239932" anchor="ctr"/>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220936" marR="0" lvl="1" indent="0" defTabSz="812764" eaLnBrk="1" fontAlgn="base" latinLnBrk="0" hangingPunct="1">
              <a:lnSpc>
                <a:spcPct val="100000"/>
              </a:lnSpc>
              <a:spcBef>
                <a:spcPct val="0"/>
              </a:spcBef>
              <a:spcAft>
                <a:spcPct val="0"/>
              </a:spcAft>
              <a:buClrTx/>
              <a:buSzTx/>
              <a:buFontTx/>
              <a:buNone/>
              <a:tabLst/>
              <a:defRPr/>
            </a:pPr>
            <a:r>
              <a:rPr kumimoji="0" lang="ru-RU" sz="3000" b="1" i="0" u="none" strike="noStrike" kern="0" cap="none" spc="0" normalizeH="0" baseline="0" noProof="0" dirty="0">
                <a:ln>
                  <a:noFill/>
                </a:ln>
                <a:solidFill>
                  <a:srgbClr val="0696D7"/>
                </a:solidFill>
                <a:effectLst/>
                <a:uLnTx/>
                <a:uFillTx/>
                <a:cs typeface="Arial" pitchFamily="34" charset="0"/>
              </a:rPr>
              <a:t>Сокращение сроков и строимости строительства за счет исключения коллизий</a:t>
            </a:r>
            <a:endParaRPr kumimoji="0" lang="en-US" sz="3000" b="1" i="0" u="none" strike="noStrike" kern="0" cap="none" spc="0" normalizeH="0" baseline="0" noProof="0" dirty="0">
              <a:ln>
                <a:noFill/>
              </a:ln>
              <a:solidFill>
                <a:srgbClr val="0696D7"/>
              </a:solidFill>
              <a:effectLst/>
              <a:uLnTx/>
              <a:uFillTx/>
              <a:cs typeface="Arial" pitchFamily="34" charset="0"/>
            </a:endParaRPr>
          </a:p>
          <a:p>
            <a:pPr marL="220936" marR="0" lvl="0" indent="0" algn="l" defTabSz="812810"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0696D7"/>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12936378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ru-RU" sz="5400" dirty="0"/>
              <a:t>до </a:t>
            </a:r>
            <a:r>
              <a:rPr lang="en-US" sz="13800" dirty="0">
                <a:solidFill>
                  <a:srgbClr val="FFC000"/>
                </a:solidFill>
              </a:rPr>
              <a:t>40%</a:t>
            </a:r>
            <a:r>
              <a:rPr lang="en-US" sz="13800" dirty="0"/>
              <a:t> </a:t>
            </a:r>
            <a:r>
              <a:rPr lang="ru-RU" sz="9600" dirty="0"/>
              <a:t/>
            </a:r>
            <a:br>
              <a:rPr lang="ru-RU" sz="9600" dirty="0"/>
            </a:br>
            <a:r>
              <a:rPr lang="ru-RU" sz="3200" dirty="0"/>
              <a:t>сокращение</a:t>
            </a:r>
            <a:r>
              <a:rPr lang="ru-RU" sz="2000" dirty="0"/>
              <a:t> </a:t>
            </a:r>
            <a:r>
              <a:rPr lang="ru-RU" sz="3200" dirty="0"/>
              <a:t>затрат</a:t>
            </a:r>
          </a:p>
          <a:p>
            <a:r>
              <a:rPr lang="ru-RU" sz="3200" dirty="0"/>
              <a:t> на внесение изменений</a:t>
            </a:r>
            <a:endParaRPr lang="en-US" sz="3200" dirty="0"/>
          </a:p>
        </p:txBody>
      </p:sp>
      <p:sp>
        <p:nvSpPr>
          <p:cNvPr id="3" name="TextBox 2"/>
          <p:cNvSpPr txBox="1"/>
          <p:nvPr/>
        </p:nvSpPr>
        <p:spPr>
          <a:xfrm>
            <a:off x="341397" y="6053473"/>
            <a:ext cx="4002003" cy="818934"/>
          </a:xfrm>
          <a:prstGeom prst="rect">
            <a:avLst/>
          </a:prstGeom>
          <a:noFill/>
        </p:spPr>
        <p:txBody>
          <a:bodyPr wrap="square" lIns="64254" tIns="32127" rIns="64254" bIns="3212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Stanford University Center for Integrated Facilities Engineering (CIFE) figures based on 32 major projects using BIM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52001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ru-RU" sz="5400" dirty="0"/>
              <a:t>до</a:t>
            </a:r>
            <a:r>
              <a:rPr lang="ru-RU" sz="3200" dirty="0"/>
              <a:t> </a:t>
            </a:r>
            <a:r>
              <a:rPr lang="en-US" sz="13800" dirty="0">
                <a:solidFill>
                  <a:srgbClr val="FFC000"/>
                </a:solidFill>
              </a:rPr>
              <a:t>80%</a:t>
            </a:r>
            <a:r>
              <a:rPr lang="en-US" sz="3200" dirty="0">
                <a:solidFill>
                  <a:srgbClr val="FFC000"/>
                </a:solidFill>
              </a:rPr>
              <a:t> </a:t>
            </a:r>
            <a:r>
              <a:rPr lang="ru-RU" sz="3200" dirty="0">
                <a:solidFill>
                  <a:srgbClr val="FFC000"/>
                </a:solidFill>
              </a:rPr>
              <a:t/>
            </a:r>
            <a:br>
              <a:rPr lang="ru-RU" sz="3200" dirty="0">
                <a:solidFill>
                  <a:srgbClr val="FFC000"/>
                </a:solidFill>
              </a:rPr>
            </a:br>
            <a:r>
              <a:rPr lang="ru-RU" sz="3200" dirty="0"/>
              <a:t>сокращение времени </a:t>
            </a:r>
          </a:p>
          <a:p>
            <a:r>
              <a:rPr lang="ru-RU" sz="3200" dirty="0"/>
              <a:t>на оценку стоимости </a:t>
            </a:r>
          </a:p>
          <a:p>
            <a:r>
              <a:rPr lang="ru-RU" sz="3200" dirty="0"/>
              <a:t>реализации проекта</a:t>
            </a:r>
            <a:r>
              <a:rPr lang="en-US" sz="3200" dirty="0"/>
              <a:t> </a:t>
            </a:r>
          </a:p>
          <a:p>
            <a:endParaRPr lang="en-US" sz="3200" dirty="0"/>
          </a:p>
        </p:txBody>
      </p:sp>
      <p:sp>
        <p:nvSpPr>
          <p:cNvPr id="3" name="TextBox 2"/>
          <p:cNvSpPr txBox="1"/>
          <p:nvPr/>
        </p:nvSpPr>
        <p:spPr>
          <a:xfrm>
            <a:off x="341397" y="6053473"/>
            <a:ext cx="4002003" cy="818934"/>
          </a:xfrm>
          <a:prstGeom prst="rect">
            <a:avLst/>
          </a:prstGeom>
          <a:noFill/>
        </p:spPr>
        <p:txBody>
          <a:bodyPr wrap="square" lIns="64254" tIns="32127" rIns="64254" bIns="3212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Stanford University Center for Integrated Facilities Engineering (CIFE) figures based on 32 major projects using BIM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31027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ru-RU" sz="3200" dirty="0"/>
              <a:t>Точность оценки стоимости </a:t>
            </a:r>
          </a:p>
          <a:p>
            <a:r>
              <a:rPr lang="ru-RU" sz="3200" dirty="0"/>
              <a:t>в пределах</a:t>
            </a:r>
          </a:p>
          <a:p>
            <a:r>
              <a:rPr lang="ru-RU" sz="3200" dirty="0"/>
              <a:t> </a:t>
            </a:r>
            <a:r>
              <a:rPr lang="en-US" sz="13800" dirty="0">
                <a:solidFill>
                  <a:srgbClr val="FFC000"/>
                </a:solidFill>
              </a:rPr>
              <a:t>3%</a:t>
            </a:r>
            <a:endParaRPr lang="en-US" sz="3200" dirty="0">
              <a:solidFill>
                <a:srgbClr val="FFC000"/>
              </a:solidFill>
            </a:endParaRPr>
          </a:p>
        </p:txBody>
      </p:sp>
      <p:sp>
        <p:nvSpPr>
          <p:cNvPr id="3" name="TextBox 2"/>
          <p:cNvSpPr txBox="1"/>
          <p:nvPr/>
        </p:nvSpPr>
        <p:spPr>
          <a:xfrm>
            <a:off x="341397" y="6053473"/>
            <a:ext cx="4002003" cy="818934"/>
          </a:xfrm>
          <a:prstGeom prst="rect">
            <a:avLst/>
          </a:prstGeom>
          <a:noFill/>
        </p:spPr>
        <p:txBody>
          <a:bodyPr wrap="square" lIns="64254" tIns="32127" rIns="64254" bIns="3212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Stanford University Center for Integrated Facilities Engineering (CIFE) figures based on 32 major projects using BIM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27405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ru-RU" sz="3200" dirty="0"/>
              <a:t>Экономия до </a:t>
            </a:r>
            <a:r>
              <a:rPr lang="en-US" sz="13800" dirty="0">
                <a:solidFill>
                  <a:srgbClr val="FFC000"/>
                </a:solidFill>
              </a:rPr>
              <a:t>10%</a:t>
            </a:r>
            <a:r>
              <a:rPr lang="en-US" sz="3200" dirty="0"/>
              <a:t> </a:t>
            </a:r>
            <a:endParaRPr lang="ru-RU" sz="3200" dirty="0"/>
          </a:p>
          <a:p>
            <a:pPr marL="3138488" algn="l"/>
            <a:r>
              <a:rPr lang="ru-RU" sz="3200" dirty="0"/>
              <a:t>от стоимости проекта </a:t>
            </a:r>
          </a:p>
          <a:p>
            <a:pPr marL="3138488" algn="l"/>
            <a:r>
              <a:rPr lang="ru-RU" sz="3200" dirty="0"/>
              <a:t>из-за обнаружения ошибок </a:t>
            </a:r>
          </a:p>
          <a:p>
            <a:pPr marL="3138488" algn="l"/>
            <a:r>
              <a:rPr lang="ru-RU" sz="3200" dirty="0"/>
              <a:t>на ранних стадиях</a:t>
            </a:r>
            <a:r>
              <a:rPr lang="en-US" sz="3200" dirty="0"/>
              <a:t> </a:t>
            </a:r>
          </a:p>
          <a:p>
            <a:endParaRPr lang="en-US" sz="3200" dirty="0"/>
          </a:p>
        </p:txBody>
      </p:sp>
      <p:sp>
        <p:nvSpPr>
          <p:cNvPr id="3" name="TextBox 2"/>
          <p:cNvSpPr txBox="1"/>
          <p:nvPr/>
        </p:nvSpPr>
        <p:spPr>
          <a:xfrm>
            <a:off x="341397" y="6053473"/>
            <a:ext cx="4002003" cy="818934"/>
          </a:xfrm>
          <a:prstGeom prst="rect">
            <a:avLst/>
          </a:prstGeom>
          <a:noFill/>
        </p:spPr>
        <p:txBody>
          <a:bodyPr wrap="square" lIns="64254" tIns="32127" rIns="64254" bIns="3212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Stanford University Center for Integrated Facilities Engineering (CIFE) figures based on 32 major projects using BIM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62681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4531" y="50522"/>
            <a:ext cx="7886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857" tIns="45720" rIns="42857" bIns="45720" numCol="1" anchor="ctr" anchorCtr="0" compatLnSpc="1">
            <a:prstTxWarp prst="textNoShape">
              <a:avLst/>
            </a:prstTxWarp>
          </a:bodyPr>
          <a:lstStyle>
            <a:lvl1pPr>
              <a:lnSpc>
                <a:spcPct val="90000"/>
              </a:lnSpc>
              <a:defRPr sz="3600">
                <a:latin typeface="+mj-lt"/>
                <a:ea typeface="+mj-ea"/>
                <a:cs typeface="+mj-cs"/>
              </a:defRPr>
            </a:lvl1pPr>
            <a:lvl2pPr>
              <a:lnSpc>
                <a:spcPct val="90000"/>
              </a:lnSpc>
              <a:defRPr sz="4400">
                <a:latin typeface="Century Gothic" panose="020B0502020202020204" pitchFamily="34" charset="0"/>
              </a:defRPr>
            </a:lvl2pPr>
            <a:lvl3pPr>
              <a:lnSpc>
                <a:spcPct val="90000"/>
              </a:lnSpc>
              <a:defRPr sz="4400">
                <a:latin typeface="Century Gothic" panose="020B0502020202020204" pitchFamily="34" charset="0"/>
              </a:defRPr>
            </a:lvl3pPr>
            <a:lvl4pPr>
              <a:lnSpc>
                <a:spcPct val="90000"/>
              </a:lnSpc>
              <a:defRPr sz="4400">
                <a:latin typeface="Century Gothic" panose="020B0502020202020204" pitchFamily="34" charset="0"/>
              </a:defRPr>
            </a:lvl4pPr>
            <a:lvl5pPr>
              <a:lnSpc>
                <a:spcPct val="90000"/>
              </a:lnSpc>
              <a:defRPr sz="4400">
                <a:latin typeface="Century Gothic" panose="020B0502020202020204"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dirty="0" err="1" smtClean="0"/>
              <a:t>Softprom</a:t>
            </a:r>
            <a:r>
              <a:rPr lang="en-US" dirty="0" smtClean="0"/>
              <a:t> – </a:t>
            </a:r>
            <a:r>
              <a:rPr lang="ru-RU" dirty="0" smtClean="0"/>
              <a:t>дистрибьютор</a:t>
            </a:r>
            <a:endParaRPr lang="ru-RU" dirty="0"/>
          </a:p>
        </p:txBody>
      </p:sp>
      <p:sp>
        <p:nvSpPr>
          <p:cNvPr id="7" name="Прямоугольник 6"/>
          <p:cNvSpPr/>
          <p:nvPr/>
        </p:nvSpPr>
        <p:spPr>
          <a:xfrm>
            <a:off x="417514" y="1769977"/>
            <a:ext cx="7970910" cy="3416320"/>
          </a:xfrm>
          <a:prstGeom prst="rect">
            <a:avLst/>
          </a:prstGeom>
        </p:spPr>
        <p:txBody>
          <a:bodyPr wrap="square">
            <a:spAutoFit/>
          </a:bodyPr>
          <a:lstStyle/>
          <a:p>
            <a:pPr marL="342900" lvl="0" indent="-342900" defTabSz="914400">
              <a:buFont typeface="Arial" panose="020B0604020202020204" pitchFamily="34" charset="0"/>
              <a:buChar char="•"/>
              <a:defRPr/>
            </a:pPr>
            <a:r>
              <a:rPr lang="ru-RU" sz="2400" dirty="0" smtClean="0">
                <a:latin typeface="Arial" charset="0"/>
                <a:cs typeface="Arial" charset="0"/>
              </a:rPr>
              <a:t>Более 17 лет на рынке</a:t>
            </a:r>
          </a:p>
          <a:p>
            <a:pPr marL="342900" lvl="0" indent="-342900" defTabSz="914400">
              <a:buFont typeface="Arial" panose="020B0604020202020204" pitchFamily="34" charset="0"/>
              <a:buChar char="•"/>
              <a:defRPr/>
            </a:pPr>
            <a:endParaRPr lang="ru-RU" sz="2400" dirty="0">
              <a:latin typeface="Arial" charset="0"/>
              <a:cs typeface="Arial" charset="0"/>
            </a:endParaRPr>
          </a:p>
          <a:p>
            <a:pPr marL="342900" lvl="0" indent="-342900" defTabSz="914400">
              <a:buFont typeface="Arial" panose="020B0604020202020204" pitchFamily="34" charset="0"/>
              <a:buChar char="•"/>
              <a:defRPr/>
            </a:pPr>
            <a:r>
              <a:rPr lang="ru-RU" sz="2400" dirty="0" smtClean="0">
                <a:latin typeface="Arial" charset="0"/>
                <a:cs typeface="Arial" charset="0"/>
              </a:rPr>
              <a:t>Представительства в 9 странах</a:t>
            </a:r>
          </a:p>
          <a:p>
            <a:pPr marL="342900" lvl="0" indent="-342900" defTabSz="914400">
              <a:buFont typeface="Arial" panose="020B0604020202020204" pitchFamily="34" charset="0"/>
              <a:buChar char="•"/>
              <a:defRPr/>
            </a:pPr>
            <a:endParaRPr lang="ru-RU" sz="2400" dirty="0" smtClean="0">
              <a:latin typeface="Arial" charset="0"/>
              <a:cs typeface="Arial" charset="0"/>
            </a:endParaRPr>
          </a:p>
          <a:p>
            <a:pPr marL="342900" lvl="0" indent="-342900" defTabSz="914400">
              <a:buFont typeface="Arial" panose="020B0604020202020204" pitchFamily="34" charset="0"/>
              <a:buChar char="•"/>
              <a:defRPr/>
            </a:pPr>
            <a:r>
              <a:rPr lang="en-US" sz="2400" dirty="0" smtClean="0">
                <a:latin typeface="Arial" charset="0"/>
                <a:cs typeface="Arial" charset="0"/>
              </a:rPr>
              <a:t>Autodesk + </a:t>
            </a:r>
            <a:r>
              <a:rPr lang="ru-RU" sz="2400" dirty="0" smtClean="0">
                <a:latin typeface="Arial" charset="0"/>
                <a:cs typeface="Arial" charset="0"/>
              </a:rPr>
              <a:t>более 60 дистрибьюторских контрактов</a:t>
            </a:r>
          </a:p>
          <a:p>
            <a:pPr marL="342900" lvl="0" indent="-342900" defTabSz="914400">
              <a:buFont typeface="Arial" panose="020B0604020202020204" pitchFamily="34" charset="0"/>
              <a:buChar char="•"/>
              <a:defRPr/>
            </a:pPr>
            <a:endParaRPr lang="ru-RU" sz="2400" dirty="0">
              <a:latin typeface="Arial" charset="0"/>
              <a:cs typeface="Arial" charset="0"/>
            </a:endParaRPr>
          </a:p>
          <a:p>
            <a:pPr marL="342900" lvl="0" indent="-342900" defTabSz="914400">
              <a:buFont typeface="Arial" panose="020B0604020202020204" pitchFamily="34" charset="0"/>
              <a:buChar char="•"/>
              <a:defRPr/>
            </a:pPr>
            <a:r>
              <a:rPr lang="ru-RU" sz="2400" dirty="0" smtClean="0">
                <a:latin typeface="Arial" charset="0"/>
                <a:cs typeface="Arial" charset="0"/>
              </a:rPr>
              <a:t>Команда инженеров</a:t>
            </a:r>
          </a:p>
          <a:p>
            <a:pPr marL="342900" lvl="0" indent="-342900" defTabSz="914400">
              <a:buFont typeface="Arial" panose="020B0604020202020204" pitchFamily="34" charset="0"/>
              <a:buChar char="•"/>
              <a:defRPr/>
            </a:pPr>
            <a:endParaRPr lang="ru-RU" sz="2400" dirty="0">
              <a:latin typeface="Arial" charset="0"/>
              <a:cs typeface="Arial" charset="0"/>
            </a:endParaRPr>
          </a:p>
          <a:p>
            <a:pPr marL="342900" lvl="0" indent="-342900" defTabSz="914400">
              <a:buFont typeface="Arial" panose="020B0604020202020204" pitchFamily="34" charset="0"/>
              <a:buChar char="•"/>
              <a:defRPr/>
            </a:pPr>
            <a:endParaRPr lang="ru-RU" sz="2400" dirty="0">
              <a:latin typeface="Arial" charset="0"/>
              <a:cs typeface="Arial" charset="0"/>
            </a:endParaRPr>
          </a:p>
        </p:txBody>
      </p:sp>
    </p:spTree>
    <p:extLst>
      <p:ext uri="{BB962C8B-B14F-4D97-AF65-F5344CB8AC3E}">
        <p14:creationId xmlns:p14="http://schemas.microsoft.com/office/powerpoint/2010/main" val="3702498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ordination_cu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7300"/>
            <a:ext cx="9144000" cy="5143500"/>
          </a:xfrm>
          <a:prstGeom prst="rect">
            <a:avLst/>
          </a:prstGeom>
        </p:spPr>
      </p:pic>
      <p:sp>
        <p:nvSpPr>
          <p:cNvPr id="3" name="Title 2"/>
          <p:cNvSpPr>
            <a:spLocks noGrp="1"/>
          </p:cNvSpPr>
          <p:nvPr>
            <p:ph type="title"/>
          </p:nvPr>
        </p:nvSpPr>
        <p:spPr/>
        <p:txBody>
          <a:bodyPr/>
          <a:lstStyle/>
          <a:p>
            <a:r>
              <a:rPr lang="ru-RU" dirty="0"/>
              <a:t>Сокращение сроков и стоимости за счет исключения коллизий</a:t>
            </a:r>
            <a:endParaRPr lang="en-US" dirty="0"/>
          </a:p>
        </p:txBody>
      </p:sp>
    </p:spTree>
    <p:extLst>
      <p:ext uri="{BB962C8B-B14F-4D97-AF65-F5344CB8AC3E}">
        <p14:creationId xmlns:p14="http://schemas.microsoft.com/office/powerpoint/2010/main" val="10655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93" y="2153449"/>
            <a:ext cx="9143107" cy="2277264"/>
          </a:xfrm>
          <a:prstGeom prst="rect">
            <a:avLst/>
          </a:prstGeom>
          <a:solidFill>
            <a:schemeClr val="bg1">
              <a:alpha val="62000"/>
            </a:schemeClr>
          </a:solidFill>
        </p:spPr>
        <p:txBody>
          <a:bodyPr lIns="239932" tIns="239932" rIns="239932" bIns="239932" anchor="ctr"/>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220936" marR="0" lvl="0" indent="0" algn="l" defTabSz="812810" rtl="0" eaLnBrk="1" fontAlgn="base" latinLnBrk="0" hangingPunct="1">
              <a:lnSpc>
                <a:spcPct val="100000"/>
              </a:lnSpc>
              <a:spcBef>
                <a:spcPct val="0"/>
              </a:spcBef>
              <a:spcAft>
                <a:spcPct val="0"/>
              </a:spcAft>
              <a:buClrTx/>
              <a:buSzTx/>
              <a:buFontTx/>
              <a:buNone/>
              <a:tabLst/>
              <a:defRPr/>
            </a:pPr>
            <a:r>
              <a:rPr kumimoji="0" lang="ru-RU" sz="3000" b="1" i="0" u="none" strike="noStrike" kern="1200" cap="none" spc="0" normalizeH="0" baseline="0" noProof="0" dirty="0">
                <a:ln>
                  <a:noFill/>
                </a:ln>
                <a:solidFill>
                  <a:srgbClr val="0696D7"/>
                </a:solidFill>
                <a:effectLst/>
                <a:uLnTx/>
                <a:uFillTx/>
                <a:latin typeface="Arial" pitchFamily="34" charset="0"/>
                <a:ea typeface="+mj-ea"/>
                <a:cs typeface="Arial" pitchFamily="34" charset="0"/>
              </a:rPr>
              <a:t>Контроль </a:t>
            </a:r>
            <a:r>
              <a:rPr kumimoji="0" lang="ru-RU" sz="3000" b="1" i="0" u="none" strike="noStrike" kern="1200" cap="none" spc="0" normalizeH="0" baseline="0" noProof="0" dirty="0" smtClean="0">
                <a:ln>
                  <a:noFill/>
                </a:ln>
                <a:solidFill>
                  <a:srgbClr val="0696D7"/>
                </a:solidFill>
                <a:effectLst/>
                <a:uLnTx/>
                <a:uFillTx/>
                <a:latin typeface="Arial" pitchFamily="34" charset="0"/>
                <a:ea typeface="+mj-ea"/>
                <a:cs typeface="Arial" pitchFamily="34" charset="0"/>
              </a:rPr>
              <a:t>сроков</a:t>
            </a:r>
            <a:endParaRPr kumimoji="0" lang="en-US" sz="3000" b="1" i="0" u="none" strike="noStrike" kern="1200" cap="none" spc="0" normalizeH="0" baseline="0" noProof="0" dirty="0" smtClean="0">
              <a:ln>
                <a:noFill/>
              </a:ln>
              <a:solidFill>
                <a:srgbClr val="0696D7"/>
              </a:solidFill>
              <a:effectLst/>
              <a:uLnTx/>
              <a:uFillTx/>
              <a:latin typeface="Arial" pitchFamily="34" charset="0"/>
              <a:ea typeface="+mj-ea"/>
              <a:cs typeface="Arial" pitchFamily="34" charset="0"/>
            </a:endParaRPr>
          </a:p>
          <a:p>
            <a:pPr marL="220936" marR="0" lvl="0" indent="0" algn="l" defTabSz="812810" rtl="0" eaLnBrk="1" fontAlgn="base" latinLnBrk="0" hangingPunct="1">
              <a:lnSpc>
                <a:spcPct val="100000"/>
              </a:lnSpc>
              <a:spcBef>
                <a:spcPct val="0"/>
              </a:spcBef>
              <a:spcAft>
                <a:spcPct val="0"/>
              </a:spcAft>
              <a:buClrTx/>
              <a:buSzTx/>
              <a:buFontTx/>
              <a:buNone/>
              <a:tabLst/>
              <a:defRPr/>
            </a:pPr>
            <a:r>
              <a:rPr lang="en-US" sz="3000" b="0" dirty="0" smtClean="0">
                <a:latin typeface="Arial" pitchFamily="34" charset="0"/>
                <a:cs typeface="Arial" pitchFamily="34" charset="0"/>
              </a:rPr>
              <a:t>3D+</a:t>
            </a:r>
            <a:r>
              <a:rPr lang="ru-RU" sz="3000" b="0" dirty="0" smtClean="0">
                <a:latin typeface="Arial" pitchFamily="34" charset="0"/>
                <a:cs typeface="Arial" pitchFamily="34" charset="0"/>
              </a:rPr>
              <a:t>время=4</a:t>
            </a:r>
            <a:r>
              <a:rPr lang="en-US" sz="3000" b="0" dirty="0" smtClean="0">
                <a:latin typeface="Arial" pitchFamily="34" charset="0"/>
                <a:cs typeface="Arial" pitchFamily="34" charset="0"/>
              </a:rPr>
              <a:t>D</a:t>
            </a:r>
            <a:endParaRPr kumimoji="0" lang="en-US" sz="3000" b="0" i="0" u="none" strike="noStrike" kern="1200" cap="none" spc="0" normalizeH="0" baseline="0" noProof="0" dirty="0">
              <a:ln>
                <a:noFill/>
              </a:ln>
              <a:solidFill>
                <a:srgbClr val="0696D7"/>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48445963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D и 5D.wmv">
            <a:hlinkClick r:id="" action="ppaction://media"/>
          </p:cNvPr>
          <p:cNvPicPr>
            <a:picLocks noGrp="1" noChangeAspect="1"/>
          </p:cNvPicPr>
          <p:nvPr>
            <p:ph idx="1"/>
            <a:videoFile r:link="rId1"/>
            <p:extLst>
              <p:ext uri="{DAA4B4D4-6D71-4841-9C94-3DE7FCFB9230}">
                <p14:media xmlns:p14="http://schemas.microsoft.com/office/powerpoint/2010/main" r:embed="rId2">
                  <p14:trim st="43070"/>
                </p14:media>
              </p:ext>
            </p:extLst>
          </p:nvPr>
        </p:nvPicPr>
        <p:blipFill>
          <a:blip r:embed="rId4"/>
          <a:stretch>
            <a:fillRect/>
          </a:stretch>
        </p:blipFill>
        <p:spPr>
          <a:xfrm>
            <a:off x="-16933" y="1066800"/>
            <a:ext cx="9160933" cy="5153025"/>
          </a:xfrm>
        </p:spPr>
      </p:pic>
      <p:sp>
        <p:nvSpPr>
          <p:cNvPr id="3" name="Title 2"/>
          <p:cNvSpPr>
            <a:spLocks noGrp="1"/>
          </p:cNvSpPr>
          <p:nvPr>
            <p:ph type="title"/>
          </p:nvPr>
        </p:nvSpPr>
        <p:spPr/>
        <p:txBody>
          <a:bodyPr/>
          <a:lstStyle/>
          <a:p>
            <a:r>
              <a:rPr lang="ru-RU" dirty="0">
                <a:solidFill>
                  <a:srgbClr val="0696D7"/>
                </a:solidFill>
              </a:rPr>
              <a:t>Контроль сроков и стоимости </a:t>
            </a:r>
            <a:r>
              <a:rPr lang="ru-RU" dirty="0"/>
              <a:t/>
            </a:r>
            <a:br>
              <a:rPr lang="ru-RU" dirty="0"/>
            </a:br>
            <a:endParaRPr lang="ru-RU" dirty="0"/>
          </a:p>
        </p:txBody>
      </p:sp>
    </p:spTree>
    <p:extLst>
      <p:ext uri="{BB962C8B-B14F-4D97-AF65-F5344CB8AC3E}">
        <p14:creationId xmlns:p14="http://schemas.microsoft.com/office/powerpoint/2010/main" val="3765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93" y="2153449"/>
            <a:ext cx="9143107" cy="2277264"/>
          </a:xfrm>
          <a:prstGeom prst="rect">
            <a:avLst/>
          </a:prstGeom>
          <a:solidFill>
            <a:schemeClr val="bg1">
              <a:alpha val="62000"/>
            </a:schemeClr>
          </a:solidFill>
        </p:spPr>
        <p:txBody>
          <a:bodyPr lIns="239932" tIns="239932" rIns="239932" bIns="239932" anchor="ctr"/>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220936" marR="0" lvl="0" indent="0" algn="l" defTabSz="812810" rtl="0" eaLnBrk="1" fontAlgn="base" latinLnBrk="0" hangingPunct="1">
              <a:lnSpc>
                <a:spcPct val="100000"/>
              </a:lnSpc>
              <a:spcBef>
                <a:spcPct val="0"/>
              </a:spcBef>
              <a:spcAft>
                <a:spcPct val="0"/>
              </a:spcAft>
              <a:buClrTx/>
              <a:buSzTx/>
              <a:buFontTx/>
              <a:buNone/>
              <a:tabLst/>
              <a:defRPr/>
            </a:pPr>
            <a:r>
              <a:rPr kumimoji="0" lang="ru-RU" sz="3000" b="1" i="0" u="none" strike="noStrike" kern="1200" cap="none" spc="0" normalizeH="0" baseline="0" noProof="0" dirty="0">
                <a:ln>
                  <a:noFill/>
                </a:ln>
                <a:solidFill>
                  <a:srgbClr val="0696D7"/>
                </a:solidFill>
                <a:effectLst/>
                <a:uLnTx/>
                <a:uFillTx/>
                <a:latin typeface="Arial" pitchFamily="34" charset="0"/>
                <a:ea typeface="+mj-ea"/>
                <a:cs typeface="Arial" pitchFamily="34" charset="0"/>
              </a:rPr>
              <a:t>Контроль </a:t>
            </a:r>
            <a:r>
              <a:rPr kumimoji="0" lang="ru-RU" sz="3000" b="1" i="0" u="none" strike="noStrike" kern="1200" cap="none" spc="0" normalizeH="0" baseline="0" noProof="0" dirty="0" smtClean="0">
                <a:ln>
                  <a:noFill/>
                </a:ln>
                <a:solidFill>
                  <a:srgbClr val="0696D7"/>
                </a:solidFill>
                <a:effectLst/>
                <a:uLnTx/>
                <a:uFillTx/>
                <a:latin typeface="Arial" pitchFamily="34" charset="0"/>
                <a:ea typeface="+mj-ea"/>
                <a:cs typeface="Arial" pitchFamily="34" charset="0"/>
              </a:rPr>
              <a:t>стоимости </a:t>
            </a:r>
            <a:endParaRPr kumimoji="0" lang="en-US" sz="3000" b="1" i="0" u="none" strike="noStrike" kern="1200" cap="none" spc="0" normalizeH="0" baseline="0" noProof="0" dirty="0" smtClean="0">
              <a:ln>
                <a:noFill/>
              </a:ln>
              <a:solidFill>
                <a:srgbClr val="0696D7"/>
              </a:solidFill>
              <a:effectLst/>
              <a:uLnTx/>
              <a:uFillTx/>
              <a:latin typeface="Arial" pitchFamily="34" charset="0"/>
              <a:ea typeface="+mj-ea"/>
              <a:cs typeface="Arial" pitchFamily="34" charset="0"/>
            </a:endParaRPr>
          </a:p>
          <a:p>
            <a:pPr marL="220936" marR="0" lvl="0" indent="0" algn="l" defTabSz="812810" rtl="0" eaLnBrk="1" fontAlgn="base" latinLnBrk="0" hangingPunct="1">
              <a:lnSpc>
                <a:spcPct val="100000"/>
              </a:lnSpc>
              <a:spcBef>
                <a:spcPct val="0"/>
              </a:spcBef>
              <a:spcAft>
                <a:spcPct val="0"/>
              </a:spcAft>
              <a:buClrTx/>
              <a:buSzTx/>
              <a:buFontTx/>
              <a:buNone/>
              <a:tabLst/>
              <a:defRPr/>
            </a:pPr>
            <a:r>
              <a:rPr lang="en-US" sz="3000" b="0" dirty="0" smtClean="0">
                <a:latin typeface="Arial" pitchFamily="34" charset="0"/>
                <a:cs typeface="Arial" pitchFamily="34" charset="0"/>
              </a:rPr>
              <a:t>3D+</a:t>
            </a:r>
            <a:r>
              <a:rPr lang="ru-RU" sz="3000" b="0" dirty="0" err="1" smtClean="0">
                <a:latin typeface="Arial" pitchFamily="34" charset="0"/>
                <a:cs typeface="Arial" pitchFamily="34" charset="0"/>
              </a:rPr>
              <a:t>время+деньги</a:t>
            </a:r>
            <a:r>
              <a:rPr lang="ru-RU" sz="3000" b="0" dirty="0" smtClean="0">
                <a:latin typeface="Arial" pitchFamily="34" charset="0"/>
                <a:cs typeface="Arial" pitchFamily="34" charset="0"/>
              </a:rPr>
              <a:t>=5</a:t>
            </a:r>
            <a:r>
              <a:rPr lang="en-US" sz="3000" b="0" dirty="0" smtClean="0">
                <a:latin typeface="Arial" pitchFamily="34" charset="0"/>
                <a:cs typeface="Arial" pitchFamily="34" charset="0"/>
              </a:rPr>
              <a:t>D</a:t>
            </a:r>
            <a:endParaRPr kumimoji="0" lang="en-US" sz="3000" b="0" i="0" u="none" strike="noStrike" kern="1200" cap="none" spc="0" normalizeH="0" baseline="0" noProof="0" dirty="0">
              <a:ln>
                <a:noFill/>
              </a:ln>
              <a:solidFill>
                <a:srgbClr val="0696D7"/>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10338319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40373"/>
            <a:ext cx="8460432" cy="662938"/>
          </a:xfrm>
        </p:spPr>
        <p:txBody>
          <a:bodyPr>
            <a:normAutofit fontScale="90000"/>
          </a:bodyPr>
          <a:lstStyle/>
          <a:p>
            <a:pPr marL="0" indent="0" algn="ctr">
              <a:buNone/>
            </a:pPr>
            <a:r>
              <a:rPr lang="ru-RU" sz="4000" dirty="0"/>
              <a:t>НАЗНАЧЕНИЕ </a:t>
            </a:r>
            <a:r>
              <a:rPr lang="ru-RU" sz="4000" dirty="0" smtClean="0"/>
              <a:t>системы</a:t>
            </a:r>
            <a:endParaRPr lang="uk-UA" sz="4000" dirty="0"/>
          </a:p>
        </p:txBody>
      </p:sp>
      <p:sp>
        <p:nvSpPr>
          <p:cNvPr id="2" name="Текст 1"/>
          <p:cNvSpPr>
            <a:spLocks noGrp="1"/>
          </p:cNvSpPr>
          <p:nvPr>
            <p:ph type="body" idx="1"/>
          </p:nvPr>
        </p:nvSpPr>
        <p:spPr>
          <a:xfrm>
            <a:off x="770220" y="1909881"/>
            <a:ext cx="7050614" cy="825859"/>
          </a:xfrm>
        </p:spPr>
        <p:txBody>
          <a:bodyPr>
            <a:normAutofit fontScale="77500" lnSpcReduction="20000"/>
          </a:bodyPr>
          <a:lstStyle/>
          <a:p>
            <a:pPr algn="ctr"/>
            <a:r>
              <a:rPr lang="ru-RU" dirty="0"/>
              <a:t>Но в то же время обмен данными проектировщика и сметчика происходит посредством  ручного внесения данных из проект в сметную систему, что существенно затормаживает скорость работы. </a:t>
            </a:r>
          </a:p>
        </p:txBody>
      </p:sp>
      <p:pic>
        <p:nvPicPr>
          <p:cNvPr id="3" name="Рисунок 2"/>
          <p:cNvPicPr>
            <a:picLocks noChangeAspect="1"/>
          </p:cNvPicPr>
          <p:nvPr/>
        </p:nvPicPr>
        <p:blipFill>
          <a:blip r:embed="rId3"/>
          <a:stretch>
            <a:fillRect/>
          </a:stretch>
        </p:blipFill>
        <p:spPr>
          <a:xfrm>
            <a:off x="395536" y="3149255"/>
            <a:ext cx="2173628" cy="1449822"/>
          </a:xfrm>
          <a:prstGeom prst="rect">
            <a:avLst/>
          </a:prstGeom>
        </p:spPr>
      </p:pic>
      <p:pic>
        <p:nvPicPr>
          <p:cNvPr id="5" name="Рисунок 4"/>
          <p:cNvPicPr>
            <a:picLocks noChangeAspect="1"/>
          </p:cNvPicPr>
          <p:nvPr/>
        </p:nvPicPr>
        <p:blipFill>
          <a:blip r:embed="rId4"/>
          <a:stretch>
            <a:fillRect/>
          </a:stretch>
        </p:blipFill>
        <p:spPr>
          <a:xfrm>
            <a:off x="6208402" y="3156674"/>
            <a:ext cx="2042498" cy="1455280"/>
          </a:xfrm>
          <a:prstGeom prst="rect">
            <a:avLst/>
          </a:prstGeom>
        </p:spPr>
      </p:pic>
      <p:pic>
        <p:nvPicPr>
          <p:cNvPr id="6" name="Рисунок 5"/>
          <p:cNvPicPr>
            <a:picLocks noChangeAspect="1"/>
          </p:cNvPicPr>
          <p:nvPr/>
        </p:nvPicPr>
        <p:blipFill>
          <a:blip r:embed="rId5"/>
          <a:stretch>
            <a:fillRect/>
          </a:stretch>
        </p:blipFill>
        <p:spPr>
          <a:xfrm>
            <a:off x="3344460" y="3143797"/>
            <a:ext cx="2088646" cy="1455280"/>
          </a:xfrm>
          <a:prstGeom prst="rect">
            <a:avLst/>
          </a:prstGeom>
        </p:spPr>
      </p:pic>
      <p:cxnSp>
        <p:nvCxnSpPr>
          <p:cNvPr id="7" name="Прямая со стрелкой 6"/>
          <p:cNvCxnSpPr/>
          <p:nvPr/>
        </p:nvCxnSpPr>
        <p:spPr>
          <a:xfrm flipV="1">
            <a:off x="2569166" y="3920111"/>
            <a:ext cx="775296" cy="2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5" idx="1"/>
            <a:endCxn id="6" idx="3"/>
          </p:cNvCxnSpPr>
          <p:nvPr/>
        </p:nvCxnSpPr>
        <p:spPr>
          <a:xfrm flipH="1" flipV="1">
            <a:off x="5433106" y="3871437"/>
            <a:ext cx="775296" cy="12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Текст 1"/>
          <p:cNvSpPr txBox="1">
            <a:spLocks/>
          </p:cNvSpPr>
          <p:nvPr/>
        </p:nvSpPr>
        <p:spPr>
          <a:xfrm>
            <a:off x="477435" y="875233"/>
            <a:ext cx="7855364" cy="96959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uk-UA" sz="1700" dirty="0"/>
              <a:t>В </a:t>
            </a:r>
            <a:r>
              <a:rPr lang="ru-RU" sz="1700" dirty="0" smtClean="0"/>
              <a:t>процессе</a:t>
            </a:r>
            <a:r>
              <a:rPr lang="uk-UA" sz="1700" dirty="0" smtClean="0"/>
              <a:t> </a:t>
            </a:r>
            <a:r>
              <a:rPr lang="ru-RU" sz="1700" dirty="0" smtClean="0"/>
              <a:t>эволюции</a:t>
            </a:r>
            <a:r>
              <a:rPr lang="uk-UA" sz="1700" dirty="0" smtClean="0"/>
              <a:t> </a:t>
            </a:r>
            <a:r>
              <a:rPr lang="ru-RU" sz="1700" dirty="0" smtClean="0"/>
              <a:t>строительства</a:t>
            </a:r>
            <a:r>
              <a:rPr lang="uk-UA" sz="1700" dirty="0" smtClean="0"/>
              <a:t> </a:t>
            </a:r>
            <a:r>
              <a:rPr lang="uk-UA" sz="1700" dirty="0"/>
              <a:t>на </a:t>
            </a:r>
            <a:r>
              <a:rPr lang="ru-RU" sz="1700" dirty="0" smtClean="0"/>
              <a:t>смену</a:t>
            </a:r>
            <a:r>
              <a:rPr lang="uk-UA" sz="1700" dirty="0" smtClean="0"/>
              <a:t> </a:t>
            </a:r>
            <a:r>
              <a:rPr lang="uk-UA" sz="1700" dirty="0"/>
              <a:t>ручному </a:t>
            </a:r>
            <a:r>
              <a:rPr lang="ru-RU" sz="1700" dirty="0" smtClean="0"/>
              <a:t>проектированию</a:t>
            </a:r>
            <a:r>
              <a:rPr lang="uk-UA" sz="1700" dirty="0" smtClean="0"/>
              <a:t>, </a:t>
            </a:r>
            <a:r>
              <a:rPr lang="ru-RU" sz="1700" dirty="0" smtClean="0"/>
              <a:t>приходит</a:t>
            </a:r>
            <a:r>
              <a:rPr lang="uk-UA" sz="1700" dirty="0" smtClean="0"/>
              <a:t> </a:t>
            </a:r>
            <a:r>
              <a:rPr lang="en-US" sz="1700" dirty="0"/>
              <a:t>BIM-</a:t>
            </a:r>
            <a:r>
              <a:rPr lang="ru-RU" sz="1700" dirty="0"/>
              <a:t>моделирование. На смену расчёту смет вручную приходит автоматизация сметными программами. </a:t>
            </a:r>
            <a:endParaRPr lang="uk-UA" sz="1700" b="1" i="1" dirty="0"/>
          </a:p>
        </p:txBody>
      </p:sp>
      <p:pic>
        <p:nvPicPr>
          <p:cNvPr id="31" name="Рисунок 30"/>
          <p:cNvPicPr>
            <a:picLocks noChangeAspect="1"/>
          </p:cNvPicPr>
          <p:nvPr/>
        </p:nvPicPr>
        <p:blipFill>
          <a:blip r:embed="rId6"/>
          <a:stretch>
            <a:fillRect/>
          </a:stretch>
        </p:blipFill>
        <p:spPr>
          <a:xfrm>
            <a:off x="860959" y="3290776"/>
            <a:ext cx="1190761" cy="1080958"/>
          </a:xfrm>
          <a:prstGeom prst="rect">
            <a:avLst/>
          </a:prstGeom>
        </p:spPr>
      </p:pic>
      <p:sp>
        <p:nvSpPr>
          <p:cNvPr id="32" name="Стрелка: вправо 31"/>
          <p:cNvSpPr/>
          <p:nvPr/>
        </p:nvSpPr>
        <p:spPr>
          <a:xfrm>
            <a:off x="2219095" y="3746600"/>
            <a:ext cx="1125366"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Стрелка: вправо 32"/>
          <p:cNvSpPr/>
          <p:nvPr/>
        </p:nvSpPr>
        <p:spPr>
          <a:xfrm flipH="1">
            <a:off x="5433106" y="3708074"/>
            <a:ext cx="1145227"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Текст 1"/>
          <p:cNvSpPr txBox="1">
            <a:spLocks/>
          </p:cNvSpPr>
          <p:nvPr/>
        </p:nvSpPr>
        <p:spPr>
          <a:xfrm>
            <a:off x="798769" y="5278127"/>
            <a:ext cx="7050614" cy="12888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dirty="0"/>
              <a:t>Ускорить  процесс работы проектировщика и сметчика, а значит сэкономить время  работы сотрудников и финансы компании поможет система </a:t>
            </a:r>
            <a:r>
              <a:rPr lang="ru-RU" b="1" i="1" dirty="0"/>
              <a:t>«Смета-Р»</a:t>
            </a:r>
            <a:r>
              <a:rPr lang="ru-RU" dirty="0"/>
              <a:t>!</a:t>
            </a:r>
          </a:p>
        </p:txBody>
      </p:sp>
      <p:graphicFrame>
        <p:nvGraphicFramePr>
          <p:cNvPr id="17" name="Объект 16"/>
          <p:cNvGraphicFramePr>
            <a:graphicFrameLocks noChangeAspect="1"/>
          </p:cNvGraphicFramePr>
          <p:nvPr>
            <p:extLst>
              <p:ext uri="{D42A27DB-BD31-4B8C-83A1-F6EECF244321}">
                <p14:modId xmlns:p14="http://schemas.microsoft.com/office/powerpoint/2010/main" val="652172464"/>
              </p:ext>
            </p:extLst>
          </p:nvPr>
        </p:nvGraphicFramePr>
        <p:xfrm>
          <a:off x="3149403" y="4737493"/>
          <a:ext cx="2395514" cy="875432"/>
        </p:xfrm>
        <a:graphic>
          <a:graphicData uri="http://schemas.openxmlformats.org/presentationml/2006/ole">
            <mc:AlternateContent xmlns:mc="http://schemas.openxmlformats.org/markup-compatibility/2006">
              <mc:Choice xmlns:v="urn:schemas-microsoft-com:vml" Requires="v">
                <p:oleObj spid="_x0000_s2065" name="Image" r:id="rId7" imgW="5421960" imgH="1980720" progId="Photoshop.Image.11">
                  <p:embed/>
                </p:oleObj>
              </mc:Choice>
              <mc:Fallback>
                <p:oleObj name="Image" r:id="rId7" imgW="5421960" imgH="1980720" progId="Photoshop.Image.11">
                  <p:embed/>
                  <p:pic>
                    <p:nvPicPr>
                      <p:cNvPr id="0" name=""/>
                      <p:cNvPicPr/>
                      <p:nvPr/>
                    </p:nvPicPr>
                    <p:blipFill>
                      <a:blip r:embed="rId8"/>
                      <a:stretch>
                        <a:fillRect/>
                      </a:stretch>
                    </p:blipFill>
                    <p:spPr>
                      <a:xfrm>
                        <a:off x="3149403" y="4737493"/>
                        <a:ext cx="2395514" cy="875432"/>
                      </a:xfrm>
                      <a:prstGeom prst="rect">
                        <a:avLst/>
                      </a:prstGeom>
                    </p:spPr>
                  </p:pic>
                </p:oleObj>
              </mc:Fallback>
            </mc:AlternateContent>
          </a:graphicData>
        </a:graphic>
      </p:graphicFrame>
      <p:pic>
        <p:nvPicPr>
          <p:cNvPr id="3170" name="Picture 98" descr="Результат пошуку зображень за запитом &quot;авк 5&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2090" y="3224273"/>
            <a:ext cx="1320081" cy="132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p:cNvPicPr>
            <a:picLocks noChangeAspect="1"/>
          </p:cNvPicPr>
          <p:nvPr/>
        </p:nvPicPr>
        <p:blipFill>
          <a:blip r:embed="rId10"/>
          <a:stretch>
            <a:fillRect/>
          </a:stretch>
        </p:blipFill>
        <p:spPr>
          <a:xfrm>
            <a:off x="3344459" y="3069662"/>
            <a:ext cx="2088646" cy="1667831"/>
          </a:xfrm>
          <a:prstGeom prst="rect">
            <a:avLst/>
          </a:prstGeom>
        </p:spPr>
      </p:pic>
    </p:spTree>
    <p:extLst>
      <p:ext uri="{BB962C8B-B14F-4D97-AF65-F5344CB8AC3E}">
        <p14:creationId xmlns:p14="http://schemas.microsoft.com/office/powerpoint/2010/main" val="19971422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170"/>
                                        </p:tgtEl>
                                        <p:attrNameLst>
                                          <p:attrName>style.visibility</p:attrName>
                                        </p:attrNameLst>
                                      </p:cBhvr>
                                      <p:to>
                                        <p:strVal val="visible"/>
                                      </p:to>
                                    </p:set>
                                    <p:animEffect transition="in" filter="fade">
                                      <p:cBhvr>
                                        <p:cTn id="49" dur="1000"/>
                                        <p:tgtEl>
                                          <p:spTgt spid="3170"/>
                                        </p:tgtEl>
                                      </p:cBhvr>
                                    </p:animEffect>
                                    <p:anim calcmode="lin" valueType="num">
                                      <p:cBhvr>
                                        <p:cTn id="50" dur="1000" fill="hold"/>
                                        <p:tgtEl>
                                          <p:spTgt spid="3170"/>
                                        </p:tgtEl>
                                        <p:attrNameLst>
                                          <p:attrName>ppt_x</p:attrName>
                                        </p:attrNameLst>
                                      </p:cBhvr>
                                      <p:tavLst>
                                        <p:tav tm="0">
                                          <p:val>
                                            <p:strVal val="#ppt_x"/>
                                          </p:val>
                                        </p:tav>
                                        <p:tav tm="100000">
                                          <p:val>
                                            <p:strVal val="#ppt_x"/>
                                          </p:val>
                                        </p:tav>
                                      </p:tavLst>
                                    </p:anim>
                                    <p:anim calcmode="lin" valueType="num">
                                      <p:cBhvr>
                                        <p:cTn id="51" dur="1000" fill="hold"/>
                                        <p:tgtEl>
                                          <p:spTgt spid="317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1000"/>
                                        <p:tgtEl>
                                          <p:spTgt spid="2">
                                            <p:txEl>
                                              <p:pRg st="0" end="0"/>
                                            </p:txEl>
                                          </p:spTgt>
                                        </p:tgtEl>
                                      </p:cBhvr>
                                    </p:animEffect>
                                    <p:anim calcmode="lin" valueType="num">
                                      <p:cBhvr>
                                        <p:cTn id="5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fade">
                                      <p:cBhvr>
                                        <p:cTn id="61" dur="1000"/>
                                        <p:tgtEl>
                                          <p:spTgt spid="41">
                                            <p:txEl>
                                              <p:pRg st="0" end="0"/>
                                            </p:txEl>
                                          </p:spTgt>
                                        </p:tgtEl>
                                      </p:cBhvr>
                                    </p:animEffect>
                                    <p:anim calcmode="lin" valueType="num">
                                      <p:cBhvr>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41">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8" grpId="0" build="allAtOnce"/>
      <p:bldP spid="32" grpId="0" animBg="1"/>
      <p:bldP spid="33" grpId="0" animBg="1"/>
      <p:bldP spid="4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40373"/>
            <a:ext cx="8460432" cy="662938"/>
          </a:xfrm>
        </p:spPr>
        <p:txBody>
          <a:bodyPr>
            <a:normAutofit fontScale="90000"/>
          </a:bodyPr>
          <a:lstStyle/>
          <a:p>
            <a:pPr marL="0" indent="0" algn="ctr">
              <a:buNone/>
            </a:pPr>
            <a:r>
              <a:rPr lang="ru-RU" sz="4000" dirty="0" smtClean="0"/>
              <a:t>КАК РАБОТАЕТ СИСТЕМА</a:t>
            </a:r>
            <a:endParaRPr lang="uk-UA" sz="4000" dirty="0"/>
          </a:p>
        </p:txBody>
      </p:sp>
      <p:pic>
        <p:nvPicPr>
          <p:cNvPr id="31" name="Рисунок 30"/>
          <p:cNvPicPr>
            <a:picLocks noChangeAspect="1"/>
          </p:cNvPicPr>
          <p:nvPr/>
        </p:nvPicPr>
        <p:blipFill>
          <a:blip r:embed="rId3"/>
          <a:stretch>
            <a:fillRect/>
          </a:stretch>
        </p:blipFill>
        <p:spPr>
          <a:xfrm>
            <a:off x="539552" y="1556792"/>
            <a:ext cx="1303266" cy="1080958"/>
          </a:xfrm>
          <a:prstGeom prst="rect">
            <a:avLst/>
          </a:prstGeom>
        </p:spPr>
      </p:pic>
      <p:sp>
        <p:nvSpPr>
          <p:cNvPr id="32" name="Стрелка: вправо 31"/>
          <p:cNvSpPr/>
          <p:nvPr/>
        </p:nvSpPr>
        <p:spPr>
          <a:xfrm>
            <a:off x="1824110" y="1831323"/>
            <a:ext cx="1125366"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7" name="Объект 16"/>
          <p:cNvGraphicFramePr>
            <a:graphicFrameLocks noChangeAspect="1"/>
          </p:cNvGraphicFramePr>
          <p:nvPr>
            <p:extLst>
              <p:ext uri="{D42A27DB-BD31-4B8C-83A1-F6EECF244321}">
                <p14:modId xmlns:p14="http://schemas.microsoft.com/office/powerpoint/2010/main" val="3272917947"/>
              </p:ext>
            </p:extLst>
          </p:nvPr>
        </p:nvGraphicFramePr>
        <p:xfrm>
          <a:off x="2950463" y="1659555"/>
          <a:ext cx="2395514" cy="875432"/>
        </p:xfrm>
        <a:graphic>
          <a:graphicData uri="http://schemas.openxmlformats.org/presentationml/2006/ole">
            <mc:AlternateContent xmlns:mc="http://schemas.openxmlformats.org/markup-compatibility/2006">
              <mc:Choice xmlns:v="urn:schemas-microsoft-com:vml" Requires="v">
                <p:oleObj spid="_x0000_s3089" name="Image" r:id="rId4" imgW="5421960" imgH="1980720" progId="Photoshop.Image.11">
                  <p:embed/>
                </p:oleObj>
              </mc:Choice>
              <mc:Fallback>
                <p:oleObj name="Image" r:id="rId4" imgW="5421960" imgH="1980720" progId="Photoshop.Image.11">
                  <p:embed/>
                  <p:pic>
                    <p:nvPicPr>
                      <p:cNvPr id="0" name=""/>
                      <p:cNvPicPr/>
                      <p:nvPr/>
                    </p:nvPicPr>
                    <p:blipFill>
                      <a:blip r:embed="rId5"/>
                      <a:stretch>
                        <a:fillRect/>
                      </a:stretch>
                    </p:blipFill>
                    <p:spPr>
                      <a:xfrm>
                        <a:off x="2950463" y="1659555"/>
                        <a:ext cx="2395514" cy="875432"/>
                      </a:xfrm>
                      <a:prstGeom prst="rect">
                        <a:avLst/>
                      </a:prstGeom>
                    </p:spPr>
                  </p:pic>
                </p:oleObj>
              </mc:Fallback>
            </mc:AlternateContent>
          </a:graphicData>
        </a:graphic>
      </p:graphicFrame>
      <p:pic>
        <p:nvPicPr>
          <p:cNvPr id="3170" name="Picture 98" descr="Результат пошуку зображень за запитом &quot;авк 5&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927" y="1437230"/>
            <a:ext cx="1320081" cy="1320082"/>
          </a:xfrm>
          <a:prstGeom prst="rect">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8"/>
          <p:cNvSpPr/>
          <p:nvPr/>
        </p:nvSpPr>
        <p:spPr>
          <a:xfrm>
            <a:off x="395536" y="2959183"/>
            <a:ext cx="187380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smtClean="0"/>
              <a:t>Загрузка проекта в </a:t>
            </a:r>
            <a:r>
              <a:rPr lang="en-US" i="1" dirty="0" smtClean="0"/>
              <a:t>Revit</a:t>
            </a:r>
            <a:endParaRPr lang="uk-UA" b="1" i="1" dirty="0"/>
          </a:p>
        </p:txBody>
      </p:sp>
      <p:sp>
        <p:nvSpPr>
          <p:cNvPr id="20" name="Скругленный прямоугольник 19"/>
          <p:cNvSpPr/>
          <p:nvPr/>
        </p:nvSpPr>
        <p:spPr>
          <a:xfrm>
            <a:off x="2672056" y="2959182"/>
            <a:ext cx="2952328" cy="973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Назначение сметных параметров</a:t>
            </a:r>
            <a:endParaRPr lang="ru-RU" dirty="0"/>
          </a:p>
        </p:txBody>
      </p:sp>
      <p:sp>
        <p:nvSpPr>
          <p:cNvPr id="21" name="Скругленный прямоугольник 20"/>
          <p:cNvSpPr/>
          <p:nvPr/>
        </p:nvSpPr>
        <p:spPr>
          <a:xfrm>
            <a:off x="2672056" y="4236124"/>
            <a:ext cx="2952328" cy="1065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Автоматическое присвоение сметных параметров всем похожим объектам</a:t>
            </a:r>
            <a:endParaRPr lang="uk-UA" dirty="0"/>
          </a:p>
        </p:txBody>
      </p:sp>
      <p:sp>
        <p:nvSpPr>
          <p:cNvPr id="22" name="Скругленный прямоугольник 21"/>
          <p:cNvSpPr/>
          <p:nvPr/>
        </p:nvSpPr>
        <p:spPr>
          <a:xfrm>
            <a:off x="2672056" y="5574722"/>
            <a:ext cx="2952328" cy="1065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Экспорт сметных данных в АВК</a:t>
            </a:r>
            <a:endParaRPr lang="uk-UA" dirty="0"/>
          </a:p>
        </p:txBody>
      </p:sp>
      <p:sp>
        <p:nvSpPr>
          <p:cNvPr id="23" name="Стрелка: вправо 31"/>
          <p:cNvSpPr/>
          <p:nvPr/>
        </p:nvSpPr>
        <p:spPr>
          <a:xfrm>
            <a:off x="5345977" y="1921031"/>
            <a:ext cx="1125366"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кругленный прямоугольник 23"/>
          <p:cNvSpPr/>
          <p:nvPr/>
        </p:nvSpPr>
        <p:spPr>
          <a:xfrm>
            <a:off x="6157064" y="2959182"/>
            <a:ext cx="1873806" cy="973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Загрузка готовой сметы</a:t>
            </a:r>
            <a:endParaRPr lang="ru-RU" dirty="0"/>
          </a:p>
        </p:txBody>
      </p:sp>
    </p:spTree>
    <p:extLst>
      <p:ext uri="{BB962C8B-B14F-4D97-AF65-F5344CB8AC3E}">
        <p14:creationId xmlns:p14="http://schemas.microsoft.com/office/powerpoint/2010/main" val="6952955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5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170"/>
                                        </p:tgtEl>
                                        <p:attrNameLst>
                                          <p:attrName>style.visibility</p:attrName>
                                        </p:attrNameLst>
                                      </p:cBhvr>
                                      <p:to>
                                        <p:strVal val="visible"/>
                                      </p:to>
                                    </p:set>
                                    <p:animEffect transition="in" filter="fade">
                                      <p:cBhvr>
                                        <p:cTn id="55" dur="1000"/>
                                        <p:tgtEl>
                                          <p:spTgt spid="3170"/>
                                        </p:tgtEl>
                                      </p:cBhvr>
                                    </p:animEffect>
                                    <p:anim calcmode="lin" valueType="num">
                                      <p:cBhvr>
                                        <p:cTn id="56" dur="1000" fill="hold"/>
                                        <p:tgtEl>
                                          <p:spTgt spid="3170"/>
                                        </p:tgtEl>
                                        <p:attrNameLst>
                                          <p:attrName>ppt_x</p:attrName>
                                        </p:attrNameLst>
                                      </p:cBhvr>
                                      <p:tavLst>
                                        <p:tav tm="0">
                                          <p:val>
                                            <p:strVal val="#ppt_x"/>
                                          </p:val>
                                        </p:tav>
                                        <p:tav tm="100000">
                                          <p:val>
                                            <p:strVal val="#ppt_x"/>
                                          </p:val>
                                        </p:tav>
                                      </p:tavLst>
                                    </p:anim>
                                    <p:anim calcmode="lin" valueType="num">
                                      <p:cBhvr>
                                        <p:cTn id="57" dur="1000" fill="hold"/>
                                        <p:tgtEl>
                                          <p:spTgt spid="3170"/>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9" grpId="0" animBg="1"/>
      <p:bldP spid="20" grpId="0" animBg="1"/>
      <p:bldP spid="21" grpId="0" animBg="1"/>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3"/>
          <p:cNvSpPr txBox="1">
            <a:spLocks/>
          </p:cNvSpPr>
          <p:nvPr/>
        </p:nvSpPr>
        <p:spPr>
          <a:xfrm>
            <a:off x="251520" y="96718"/>
            <a:ext cx="8460432" cy="662938"/>
          </a:xfrm>
          <a:prstGeom prst="rect">
            <a:avLst/>
          </a:prstGeom>
        </p:spPr>
        <p:txBody>
          <a:bodyPr vert="horz" lIns="91440" tIns="45720" rIns="91440" bIns="45720" rtlCol="0" anchor="t">
            <a:normAutofit fontScale="97500" lnSpcReduction="10000"/>
          </a:bodyPr>
          <a:lstStyle>
            <a:lvl1pPr algn="l" defTabSz="914400" rtl="0" eaLnBrk="1" latinLnBrk="0" hangingPunct="1">
              <a:spcBef>
                <a:spcPct val="0"/>
              </a:spcBef>
              <a:buNone/>
              <a:defRPr sz="3600" b="0" kern="1200" cap="all" spc="-100" baseline="0">
                <a:ln>
                  <a:noFill/>
                </a:ln>
                <a:solidFill>
                  <a:schemeClr val="tx2"/>
                </a:solidFill>
                <a:effectLst/>
                <a:latin typeface="+mj-lt"/>
                <a:ea typeface="+mj-ea"/>
                <a:cs typeface="+mj-cs"/>
              </a:defRPr>
            </a:lvl1pPr>
          </a:lstStyle>
          <a:p>
            <a:pPr algn="ctr"/>
            <a:r>
              <a:rPr lang="ru-RU" sz="4000" dirty="0" smtClean="0"/>
              <a:t>кому нужна система?</a:t>
            </a:r>
            <a:endParaRPr lang="uk-UA" sz="4000" dirty="0"/>
          </a:p>
        </p:txBody>
      </p:sp>
      <p:pic>
        <p:nvPicPr>
          <p:cNvPr id="2050" name="Picture 2"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77" y="1052736"/>
            <a:ext cx="5599067" cy="3329487"/>
          </a:xfrm>
          <a:prstGeom prst="rect">
            <a:avLst/>
          </a:prstGeom>
          <a:noFill/>
          <a:extLst>
            <a:ext uri="{909E8E84-426E-40DD-AFC4-6F175D3DCCD1}">
              <a14:hiddenFill xmlns:a14="http://schemas.microsoft.com/office/drawing/2010/main">
                <a:solidFill>
                  <a:srgbClr val="FFFFFF"/>
                </a:solidFill>
              </a14:hiddenFill>
            </a:ext>
          </a:extLst>
        </p:spPr>
      </p:pic>
      <p:sp>
        <p:nvSpPr>
          <p:cNvPr id="28" name="Текст 1"/>
          <p:cNvSpPr txBox="1">
            <a:spLocks/>
          </p:cNvSpPr>
          <p:nvPr/>
        </p:nvSpPr>
        <p:spPr>
          <a:xfrm>
            <a:off x="6084168" y="1645648"/>
            <a:ext cx="1913813" cy="39835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1. </a:t>
            </a:r>
            <a:r>
              <a:rPr lang="ru-RU" sz="2200" b="1" dirty="0" smtClean="0"/>
              <a:t>Руководитель</a:t>
            </a:r>
            <a:endParaRPr lang="uk-UA" sz="2200" b="1" i="1" dirty="0"/>
          </a:p>
        </p:txBody>
      </p:sp>
      <p:sp>
        <p:nvSpPr>
          <p:cNvPr id="29" name="Текст 1"/>
          <p:cNvSpPr txBox="1">
            <a:spLocks/>
          </p:cNvSpPr>
          <p:nvPr/>
        </p:nvSpPr>
        <p:spPr>
          <a:xfrm>
            <a:off x="6050228" y="2113467"/>
            <a:ext cx="2304256" cy="39835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2. Проектировщик</a:t>
            </a:r>
            <a:endParaRPr lang="uk-UA" b="1" i="1" dirty="0"/>
          </a:p>
        </p:txBody>
      </p:sp>
      <p:sp>
        <p:nvSpPr>
          <p:cNvPr id="30" name="Текст 1"/>
          <p:cNvSpPr txBox="1">
            <a:spLocks/>
          </p:cNvSpPr>
          <p:nvPr/>
        </p:nvSpPr>
        <p:spPr>
          <a:xfrm>
            <a:off x="5868144" y="2581286"/>
            <a:ext cx="1913813" cy="39835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3. Сметчик</a:t>
            </a:r>
            <a:endParaRPr lang="uk-UA" b="1" i="1" dirty="0"/>
          </a:p>
        </p:txBody>
      </p:sp>
      <p:sp>
        <p:nvSpPr>
          <p:cNvPr id="32" name="Текст 1"/>
          <p:cNvSpPr txBox="1">
            <a:spLocks/>
          </p:cNvSpPr>
          <p:nvPr/>
        </p:nvSpPr>
        <p:spPr>
          <a:xfrm>
            <a:off x="2411760" y="5075692"/>
            <a:ext cx="1913813" cy="1093649"/>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endParaRPr lang="uk-UA" b="1" i="1" dirty="0"/>
          </a:p>
        </p:txBody>
      </p:sp>
      <p:sp>
        <p:nvSpPr>
          <p:cNvPr id="33" name="Текст 1"/>
          <p:cNvSpPr txBox="1">
            <a:spLocks/>
          </p:cNvSpPr>
          <p:nvPr/>
        </p:nvSpPr>
        <p:spPr>
          <a:xfrm>
            <a:off x="5274302" y="4360107"/>
            <a:ext cx="1913813" cy="1093649"/>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endParaRPr lang="uk-UA" b="1" i="1" dirty="0"/>
          </a:p>
        </p:txBody>
      </p:sp>
      <p:pic>
        <p:nvPicPr>
          <p:cNvPr id="2052" name="Picture 4" descr="http://i.5sfer.com/post/postImage/68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52736"/>
            <a:ext cx="5616624" cy="3329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Объект 37"/>
          <p:cNvGraphicFramePr>
            <a:graphicFrameLocks noChangeAspect="1"/>
          </p:cNvGraphicFramePr>
          <p:nvPr>
            <p:extLst>
              <p:ext uri="{D42A27DB-BD31-4B8C-83A1-F6EECF244321}">
                <p14:modId xmlns:p14="http://schemas.microsoft.com/office/powerpoint/2010/main" val="3383655207"/>
              </p:ext>
            </p:extLst>
          </p:nvPr>
        </p:nvGraphicFramePr>
        <p:xfrm>
          <a:off x="6086838" y="3505569"/>
          <a:ext cx="2395514" cy="875432"/>
        </p:xfrm>
        <a:graphic>
          <a:graphicData uri="http://schemas.openxmlformats.org/presentationml/2006/ole">
            <mc:AlternateContent xmlns:mc="http://schemas.openxmlformats.org/markup-compatibility/2006">
              <mc:Choice xmlns:v="urn:schemas-microsoft-com:vml" Requires="v">
                <p:oleObj spid="_x0000_s4114" name="Image" r:id="rId5" imgW="5421960" imgH="1980720" progId="Photoshop.Image.11">
                  <p:embed/>
                </p:oleObj>
              </mc:Choice>
              <mc:Fallback>
                <p:oleObj name="Image" r:id="rId5" imgW="5421960" imgH="1980720" progId="Photoshop.Image.11">
                  <p:embed/>
                  <p:pic>
                    <p:nvPicPr>
                      <p:cNvPr id="0" name=""/>
                      <p:cNvPicPr/>
                      <p:nvPr/>
                    </p:nvPicPr>
                    <p:blipFill>
                      <a:blip r:embed="rId6"/>
                      <a:stretch>
                        <a:fillRect/>
                      </a:stretch>
                    </p:blipFill>
                    <p:spPr>
                      <a:xfrm>
                        <a:off x="6086838" y="3505569"/>
                        <a:ext cx="2395514" cy="875432"/>
                      </a:xfrm>
                      <a:prstGeom prst="rect">
                        <a:avLst/>
                      </a:prstGeom>
                    </p:spPr>
                  </p:pic>
                </p:oleObj>
              </mc:Fallback>
            </mc:AlternateContent>
          </a:graphicData>
        </a:graphic>
      </p:graphicFrame>
      <p:sp>
        <p:nvSpPr>
          <p:cNvPr id="12" name="Скругленный прямоугольник 11"/>
          <p:cNvSpPr/>
          <p:nvPr/>
        </p:nvSpPr>
        <p:spPr>
          <a:xfrm>
            <a:off x="269077" y="5102960"/>
            <a:ext cx="2430715" cy="1350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smtClean="0"/>
              <a:t>Сокращение сроков выполнения проекта</a:t>
            </a:r>
            <a:endParaRPr lang="uk-UA" b="1" i="1" dirty="0"/>
          </a:p>
          <a:p>
            <a:pPr algn="ctr"/>
            <a:endParaRPr lang="uk-UA" dirty="0"/>
          </a:p>
        </p:txBody>
      </p:sp>
      <p:sp>
        <p:nvSpPr>
          <p:cNvPr id="14" name="Скругленный прямоугольник 13"/>
          <p:cNvSpPr/>
          <p:nvPr/>
        </p:nvSpPr>
        <p:spPr>
          <a:xfrm>
            <a:off x="2843808" y="5102960"/>
            <a:ext cx="2430715" cy="1350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smtClean="0"/>
              <a:t>Уменьшение времени общения со сметчиком</a:t>
            </a:r>
            <a:endParaRPr lang="uk-UA" b="1" i="1" dirty="0"/>
          </a:p>
          <a:p>
            <a:pPr algn="ctr"/>
            <a:endParaRPr lang="uk-UA" dirty="0"/>
          </a:p>
        </p:txBody>
      </p:sp>
      <p:sp>
        <p:nvSpPr>
          <p:cNvPr id="15" name="Скругленный прямоугольник 14"/>
          <p:cNvSpPr/>
          <p:nvPr/>
        </p:nvSpPr>
        <p:spPr>
          <a:xfrm>
            <a:off x="5418539" y="5086282"/>
            <a:ext cx="2430715" cy="1350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smtClean="0"/>
              <a:t>Позволяет избежать </a:t>
            </a:r>
            <a:r>
              <a:rPr lang="ru-RU" i="1" dirty="0"/>
              <a:t>ошибок при обмене данными Проект -</a:t>
            </a:r>
            <a:r>
              <a:rPr lang="en-US" i="1" dirty="0"/>
              <a:t>&gt; </a:t>
            </a:r>
            <a:r>
              <a:rPr lang="ru-RU" i="1" dirty="0"/>
              <a:t>Смета</a:t>
            </a:r>
            <a:endParaRPr lang="uk-UA" b="1" i="1" dirty="0"/>
          </a:p>
          <a:p>
            <a:pPr algn="ctr"/>
            <a:endParaRPr lang="uk-UA" dirty="0"/>
          </a:p>
        </p:txBody>
      </p:sp>
    </p:spTree>
    <p:extLst>
      <p:ext uri="{BB962C8B-B14F-4D97-AF65-F5344CB8AC3E}">
        <p14:creationId xmlns:p14="http://schemas.microsoft.com/office/powerpoint/2010/main" val="8893764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fade">
                                      <p:cBhvr>
                                        <p:cTn id="20" dur="1000"/>
                                        <p:tgtEl>
                                          <p:spTgt spid="29">
                                            <p:txEl>
                                              <p:pRg st="0" end="0"/>
                                            </p:txEl>
                                          </p:spTgt>
                                        </p:tgtEl>
                                      </p:cBhvr>
                                    </p:animEffect>
                                    <p:anim calcmode="lin" valueType="num">
                                      <p:cBhvr>
                                        <p:cTn id="21"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xEl>
                                              <p:pRg st="0" end="0"/>
                                            </p:txEl>
                                          </p:spTgt>
                                        </p:tgtEl>
                                        <p:attrNameLst>
                                          <p:attrName>style.visibility</p:attrName>
                                        </p:attrNameLst>
                                      </p:cBhvr>
                                      <p:to>
                                        <p:strVal val="visible"/>
                                      </p:to>
                                    </p:set>
                                    <p:animEffect transition="in" filter="fade">
                                      <p:cBhvr>
                                        <p:cTn id="33" dur="1000"/>
                                        <p:tgtEl>
                                          <p:spTgt spid="30">
                                            <p:txEl>
                                              <p:pRg st="0" end="0"/>
                                            </p:txEl>
                                          </p:spTgt>
                                        </p:tgtEl>
                                      </p:cBhvr>
                                    </p:animEffect>
                                    <p:anim calcmode="lin" valueType="num">
                                      <p:cBhvr>
                                        <p:cTn id="3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par>
                                <p:cTn id="48" presetID="22" presetClass="entr" presetSubtype="4"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wipe(down)">
                                      <p:cBhvr>
                                        <p:cTn id="5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build="allAtOnce"/>
      <p:bldP spid="30" grpId="0" build="allAtOnce"/>
      <p:bldP spid="12"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3"/>
          <p:cNvSpPr txBox="1">
            <a:spLocks/>
          </p:cNvSpPr>
          <p:nvPr/>
        </p:nvSpPr>
        <p:spPr>
          <a:xfrm>
            <a:off x="251520" y="96718"/>
            <a:ext cx="8460432" cy="662938"/>
          </a:xfrm>
          <a:prstGeom prst="rect">
            <a:avLst/>
          </a:prstGeom>
        </p:spPr>
        <p:txBody>
          <a:bodyPr vert="horz" lIns="91440" tIns="45720" rIns="91440" bIns="45720" rtlCol="0" anchor="t">
            <a:normAutofit fontScale="97500" lnSpcReduction="10000"/>
          </a:bodyPr>
          <a:lstStyle>
            <a:lvl1pPr algn="l" defTabSz="914400" rtl="0" eaLnBrk="1" latinLnBrk="0" hangingPunct="1">
              <a:spcBef>
                <a:spcPct val="0"/>
              </a:spcBef>
              <a:buNone/>
              <a:defRPr sz="3600" b="0" kern="1200" cap="all" spc="-100" baseline="0">
                <a:ln>
                  <a:noFill/>
                </a:ln>
                <a:solidFill>
                  <a:schemeClr val="tx2"/>
                </a:solidFill>
                <a:effectLst/>
                <a:latin typeface="+mj-lt"/>
                <a:ea typeface="+mj-ea"/>
                <a:cs typeface="+mj-cs"/>
              </a:defRPr>
            </a:lvl1pPr>
          </a:lstStyle>
          <a:p>
            <a:pPr algn="ctr"/>
            <a:r>
              <a:rPr lang="ru-RU" sz="4000" dirty="0" smtClean="0"/>
              <a:t>Данные  системы</a:t>
            </a:r>
            <a:endParaRPr lang="uk-UA" sz="4000" dirty="0"/>
          </a:p>
        </p:txBody>
      </p:sp>
      <p:pic>
        <p:nvPicPr>
          <p:cNvPr id="35" name="Рисунок 34"/>
          <p:cNvPicPr>
            <a:picLocks noChangeAspect="1"/>
          </p:cNvPicPr>
          <p:nvPr/>
        </p:nvPicPr>
        <p:blipFill>
          <a:blip r:embed="rId3"/>
          <a:stretch>
            <a:fillRect/>
          </a:stretch>
        </p:blipFill>
        <p:spPr>
          <a:xfrm>
            <a:off x="887906" y="1437288"/>
            <a:ext cx="1303266" cy="1080958"/>
          </a:xfrm>
          <a:prstGeom prst="rect">
            <a:avLst/>
          </a:prstGeom>
        </p:spPr>
      </p:pic>
      <p:sp>
        <p:nvSpPr>
          <p:cNvPr id="36" name="Стрелка: вправо 31"/>
          <p:cNvSpPr/>
          <p:nvPr/>
        </p:nvSpPr>
        <p:spPr>
          <a:xfrm>
            <a:off x="2266628" y="1858601"/>
            <a:ext cx="1333612"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Результат пошуку зображень за запитом &quot;материалы&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56" y="3834583"/>
            <a:ext cx="1381413" cy="1860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Результат пошуку зображень за запитом &quot;материалы&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604" y="2651914"/>
            <a:ext cx="1186419" cy="1713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Пов’язане зображення"/>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1051" y="1328697"/>
            <a:ext cx="1693802" cy="1665093"/>
          </a:xfrm>
          <a:prstGeom prst="rect">
            <a:avLst/>
          </a:prstGeom>
          <a:noFill/>
          <a:extLst>
            <a:ext uri="{909E8E84-426E-40DD-AFC4-6F175D3DCCD1}">
              <a14:hiddenFill xmlns:a14="http://schemas.microsoft.com/office/drawing/2010/main">
                <a:solidFill>
                  <a:srgbClr val="FFFFFF"/>
                </a:solidFill>
              </a14:hiddenFill>
            </a:ext>
          </a:extLst>
        </p:spPr>
      </p:pic>
      <p:sp>
        <p:nvSpPr>
          <p:cNvPr id="45" name="Текст 1"/>
          <p:cNvSpPr txBox="1">
            <a:spLocks/>
          </p:cNvSpPr>
          <p:nvPr/>
        </p:nvSpPr>
        <p:spPr>
          <a:xfrm>
            <a:off x="4431422" y="695746"/>
            <a:ext cx="1913813" cy="39835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Объемы работ</a:t>
            </a:r>
            <a:endParaRPr lang="uk-UA" b="1" i="1" dirty="0"/>
          </a:p>
        </p:txBody>
      </p:sp>
      <p:sp>
        <p:nvSpPr>
          <p:cNvPr id="47" name="Текст 1"/>
          <p:cNvSpPr txBox="1">
            <a:spLocks/>
          </p:cNvSpPr>
          <p:nvPr/>
        </p:nvSpPr>
        <p:spPr>
          <a:xfrm>
            <a:off x="601125" y="3381759"/>
            <a:ext cx="1913813" cy="41361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Материалы</a:t>
            </a:r>
            <a:endParaRPr lang="uk-UA" b="1" i="1" dirty="0"/>
          </a:p>
        </p:txBody>
      </p:sp>
      <p:sp>
        <p:nvSpPr>
          <p:cNvPr id="49" name="Текст 1"/>
          <p:cNvSpPr txBox="1">
            <a:spLocks/>
          </p:cNvSpPr>
          <p:nvPr/>
        </p:nvSpPr>
        <p:spPr>
          <a:xfrm>
            <a:off x="2158921" y="2301695"/>
            <a:ext cx="1913813" cy="40464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b="1" dirty="0" smtClean="0"/>
              <a:t>Работы</a:t>
            </a:r>
            <a:endParaRPr lang="uk-UA" b="1" i="1" dirty="0"/>
          </a:p>
        </p:txBody>
      </p:sp>
      <p:graphicFrame>
        <p:nvGraphicFramePr>
          <p:cNvPr id="55" name="Объект 54"/>
          <p:cNvGraphicFramePr>
            <a:graphicFrameLocks noChangeAspect="1"/>
          </p:cNvGraphicFramePr>
          <p:nvPr>
            <p:extLst>
              <p:ext uri="{D42A27DB-BD31-4B8C-83A1-F6EECF244321}">
                <p14:modId xmlns:p14="http://schemas.microsoft.com/office/powerpoint/2010/main" val="2785911076"/>
              </p:ext>
            </p:extLst>
          </p:nvPr>
        </p:nvGraphicFramePr>
        <p:xfrm>
          <a:off x="2596475" y="4934842"/>
          <a:ext cx="2395514" cy="875432"/>
        </p:xfrm>
        <a:graphic>
          <a:graphicData uri="http://schemas.openxmlformats.org/presentationml/2006/ole">
            <mc:AlternateContent xmlns:mc="http://schemas.openxmlformats.org/markup-compatibility/2006">
              <mc:Choice xmlns:v="urn:schemas-microsoft-com:vml" Requires="v">
                <p:oleObj spid="_x0000_s5137" name="Image" r:id="rId7" imgW="5421960" imgH="1980720" progId="Photoshop.Image.11">
                  <p:embed/>
                </p:oleObj>
              </mc:Choice>
              <mc:Fallback>
                <p:oleObj name="Image" r:id="rId7" imgW="5421960" imgH="1980720" progId="Photoshop.Image.11">
                  <p:embed/>
                  <p:pic>
                    <p:nvPicPr>
                      <p:cNvPr id="0" name=""/>
                      <p:cNvPicPr/>
                      <p:nvPr/>
                    </p:nvPicPr>
                    <p:blipFill>
                      <a:blip r:embed="rId8"/>
                      <a:stretch>
                        <a:fillRect/>
                      </a:stretch>
                    </p:blipFill>
                    <p:spPr>
                      <a:xfrm>
                        <a:off x="2596475" y="4934842"/>
                        <a:ext cx="2395514" cy="875432"/>
                      </a:xfrm>
                      <a:prstGeom prst="rect">
                        <a:avLst/>
                      </a:prstGeom>
                    </p:spPr>
                  </p:pic>
                </p:oleObj>
              </mc:Fallback>
            </mc:AlternateContent>
          </a:graphicData>
        </a:graphic>
      </p:graphicFrame>
      <p:sp>
        <p:nvSpPr>
          <p:cNvPr id="56" name="Стрелка: вправо 31"/>
          <p:cNvSpPr/>
          <p:nvPr/>
        </p:nvSpPr>
        <p:spPr>
          <a:xfrm rot="2024081">
            <a:off x="4524677" y="4837942"/>
            <a:ext cx="2023642" cy="3524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lumMod val="40000"/>
                  <a:lumOff val="60000"/>
                </a:schemeClr>
              </a:solidFill>
            </a:endParaRPr>
          </a:p>
        </p:txBody>
      </p:sp>
      <p:sp>
        <p:nvSpPr>
          <p:cNvPr id="57" name="Стрелка: вправо 31"/>
          <p:cNvSpPr/>
          <p:nvPr/>
        </p:nvSpPr>
        <p:spPr>
          <a:xfrm rot="5400000">
            <a:off x="1076325" y="2855178"/>
            <a:ext cx="947393" cy="35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Стрелка: вправо 31"/>
          <p:cNvSpPr/>
          <p:nvPr/>
        </p:nvSpPr>
        <p:spPr>
          <a:xfrm>
            <a:off x="2264562" y="1865660"/>
            <a:ext cx="1333612" cy="3524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Стрелка: вправо 31"/>
          <p:cNvSpPr/>
          <p:nvPr/>
        </p:nvSpPr>
        <p:spPr>
          <a:xfrm rot="5400000">
            <a:off x="1065842" y="2847745"/>
            <a:ext cx="947393" cy="3524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Стрелка: вправо 31"/>
          <p:cNvSpPr/>
          <p:nvPr/>
        </p:nvSpPr>
        <p:spPr>
          <a:xfrm rot="3427151">
            <a:off x="4932085" y="4096491"/>
            <a:ext cx="2302721" cy="37994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Стрелка: вправо 31"/>
          <p:cNvSpPr/>
          <p:nvPr/>
        </p:nvSpPr>
        <p:spPr>
          <a:xfrm>
            <a:off x="2514938" y="6070516"/>
            <a:ext cx="3699369" cy="34346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Текст 1"/>
          <p:cNvSpPr txBox="1">
            <a:spLocks/>
          </p:cNvSpPr>
          <p:nvPr/>
        </p:nvSpPr>
        <p:spPr>
          <a:xfrm>
            <a:off x="6137757" y="1140868"/>
            <a:ext cx="1913813" cy="1093649"/>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sz="1100" i="1" dirty="0" smtClean="0"/>
              <a:t>Например: Площадь пола, количество окон, объем земли, длина плинтуса…</a:t>
            </a:r>
            <a:endParaRPr lang="uk-UA" sz="1100" b="1" i="1" dirty="0"/>
          </a:p>
        </p:txBody>
      </p:sp>
      <p:sp>
        <p:nvSpPr>
          <p:cNvPr id="65" name="Текст 1"/>
          <p:cNvSpPr txBox="1">
            <a:spLocks/>
          </p:cNvSpPr>
          <p:nvPr/>
        </p:nvSpPr>
        <p:spPr>
          <a:xfrm>
            <a:off x="388199" y="5637427"/>
            <a:ext cx="1913813" cy="661858"/>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sz="1100" i="1" dirty="0" smtClean="0"/>
              <a:t>Например: </a:t>
            </a:r>
            <a:r>
              <a:rPr lang="en-US" sz="1100" i="1" dirty="0" err="1" smtClean="0"/>
              <a:t>Ceresit</a:t>
            </a:r>
            <a:r>
              <a:rPr lang="ru-RU" sz="1100" i="1" dirty="0" smtClean="0"/>
              <a:t>, </a:t>
            </a:r>
            <a:r>
              <a:rPr lang="en-US" sz="1100" i="1" dirty="0" err="1" smtClean="0"/>
              <a:t>Knauf</a:t>
            </a:r>
            <a:r>
              <a:rPr lang="en-US" sz="1100" i="1" dirty="0" smtClean="0"/>
              <a:t>, </a:t>
            </a:r>
            <a:r>
              <a:rPr lang="en-US" sz="1100" i="1" dirty="0" err="1" smtClean="0"/>
              <a:t>Rigips</a:t>
            </a:r>
            <a:r>
              <a:rPr lang="en-US" sz="1100" i="1" dirty="0" smtClean="0"/>
              <a:t>, </a:t>
            </a:r>
            <a:r>
              <a:rPr lang="en-US" sz="1100" i="1" dirty="0" err="1" smtClean="0"/>
              <a:t>Rehau</a:t>
            </a:r>
            <a:r>
              <a:rPr lang="ru-RU" sz="1100" i="1" dirty="0" smtClean="0"/>
              <a:t>…</a:t>
            </a:r>
            <a:endParaRPr lang="uk-UA" sz="1100" b="1" i="1" dirty="0"/>
          </a:p>
        </p:txBody>
      </p:sp>
      <p:sp>
        <p:nvSpPr>
          <p:cNvPr id="66" name="Текст 1"/>
          <p:cNvSpPr txBox="1">
            <a:spLocks/>
          </p:cNvSpPr>
          <p:nvPr/>
        </p:nvSpPr>
        <p:spPr>
          <a:xfrm>
            <a:off x="3682326" y="3172574"/>
            <a:ext cx="1913813" cy="1019395"/>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ru-RU" sz="1100" i="1" dirty="0" smtClean="0"/>
              <a:t>Например: Поклейка обоев, Окраска стен</a:t>
            </a:r>
            <a:r>
              <a:rPr lang="en-US" sz="1100" i="1" dirty="0" smtClean="0"/>
              <a:t>, </a:t>
            </a:r>
            <a:r>
              <a:rPr lang="ru-RU" sz="1100" i="1" dirty="0" smtClean="0"/>
              <a:t>Установка окон…</a:t>
            </a:r>
            <a:endParaRPr lang="uk-UA" sz="1100" b="1" i="1" dirty="0"/>
          </a:p>
        </p:txBody>
      </p:sp>
      <p:sp>
        <p:nvSpPr>
          <p:cNvPr id="68" name="Стрелка: вправо 31"/>
          <p:cNvSpPr/>
          <p:nvPr/>
        </p:nvSpPr>
        <p:spPr>
          <a:xfrm rot="2366802">
            <a:off x="1857502" y="2421512"/>
            <a:ext cx="823310" cy="3524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9" name="Прямая со стрелкой 68"/>
          <p:cNvCxnSpPr>
            <a:endCxn id="61" idx="3"/>
          </p:cNvCxnSpPr>
          <p:nvPr/>
        </p:nvCxnSpPr>
        <p:spPr>
          <a:xfrm>
            <a:off x="5457670" y="3343148"/>
            <a:ext cx="1250841" cy="19102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a:stCxn id="56" idx="1"/>
          </p:cNvCxnSpPr>
          <p:nvPr/>
        </p:nvCxnSpPr>
        <p:spPr>
          <a:xfrm>
            <a:off x="4695049" y="4452269"/>
            <a:ext cx="1660252" cy="1112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endCxn id="62" idx="3"/>
          </p:cNvCxnSpPr>
          <p:nvPr/>
        </p:nvCxnSpPr>
        <p:spPr>
          <a:xfrm>
            <a:off x="2514938" y="6242251"/>
            <a:ext cx="36993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Стрелка: вправо 31"/>
          <p:cNvSpPr/>
          <p:nvPr/>
        </p:nvSpPr>
        <p:spPr>
          <a:xfrm rot="2412192">
            <a:off x="1849609" y="2434084"/>
            <a:ext cx="838829" cy="352480"/>
          </a:xfrm>
          <a:prstGeom prst="rightArrow">
            <a:avLst>
              <a:gd name="adj1" fmla="val 5877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Picture 98" descr="Результат пошуку зображень за запитом &quot;авк 5&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2539" y="5400352"/>
            <a:ext cx="1292843" cy="129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9828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fade">
                                      <p:cBhvr>
                                        <p:cTn id="20" dur="1000"/>
                                        <p:tgtEl>
                                          <p:spTgt spid="45">
                                            <p:txEl>
                                              <p:pRg st="0" end="0"/>
                                            </p:txEl>
                                          </p:spTgt>
                                        </p:tgtEl>
                                      </p:cBhvr>
                                    </p:animEffect>
                                    <p:anim calcmode="lin" valueType="num">
                                      <p:cBhvr>
                                        <p:cTn id="21"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down)">
                                      <p:cBhvr>
                                        <p:cTn id="31" dur="125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47">
                                            <p:txEl>
                                              <p:pRg st="0" end="0"/>
                                            </p:txEl>
                                          </p:spTgt>
                                        </p:tgtEl>
                                        <p:attrNameLst>
                                          <p:attrName>style.visibility</p:attrName>
                                        </p:attrNameLst>
                                      </p:cBhvr>
                                      <p:to>
                                        <p:strVal val="visible"/>
                                      </p:to>
                                    </p:set>
                                    <p:animEffect transition="in" filter="fade">
                                      <p:cBhvr>
                                        <p:cTn id="42" dur="1000"/>
                                        <p:tgtEl>
                                          <p:spTgt spid="47">
                                            <p:txEl>
                                              <p:pRg st="0" end="0"/>
                                            </p:txEl>
                                          </p:spTgt>
                                        </p:tgtEl>
                                      </p:cBhvr>
                                    </p:animEffect>
                                    <p:anim calcmode="lin" valueType="num">
                                      <p:cBhvr>
                                        <p:cTn id="43"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1000"/>
                                        <p:tgtEl>
                                          <p:spTgt spid="57"/>
                                        </p:tgtEl>
                                      </p:cBhvr>
                                    </p:animEffect>
                                    <p:anim calcmode="lin" valueType="num">
                                      <p:cBhvr>
                                        <p:cTn id="49" dur="1000" fill="hold"/>
                                        <p:tgtEl>
                                          <p:spTgt spid="57"/>
                                        </p:tgtEl>
                                        <p:attrNameLst>
                                          <p:attrName>ppt_x</p:attrName>
                                        </p:attrNameLst>
                                      </p:cBhvr>
                                      <p:tavLst>
                                        <p:tav tm="0">
                                          <p:val>
                                            <p:strVal val="#ppt_x"/>
                                          </p:val>
                                        </p:tav>
                                        <p:tav tm="100000">
                                          <p:val>
                                            <p:strVal val="#ppt_x"/>
                                          </p:val>
                                        </p:tav>
                                      </p:tavLst>
                                    </p:anim>
                                    <p:anim calcmode="lin" valueType="num">
                                      <p:cBhvr>
                                        <p:cTn id="50" dur="1000" fill="hold"/>
                                        <p:tgtEl>
                                          <p:spTgt spid="57"/>
                                        </p:tgtEl>
                                        <p:attrNameLst>
                                          <p:attrName>ppt_y</p:attrName>
                                        </p:attrNameLst>
                                      </p:cBhvr>
                                      <p:tavLst>
                                        <p:tav tm="0">
                                          <p:val>
                                            <p:strVal val="#ppt_y+.1"/>
                                          </p:val>
                                        </p:tav>
                                        <p:tav tm="100000">
                                          <p:val>
                                            <p:strVal val="#ppt_y"/>
                                          </p:val>
                                        </p:tav>
                                      </p:tavLst>
                                    </p:anim>
                                  </p:childTnLst>
                                </p:cTn>
                              </p:par>
                              <p:par>
                                <p:cTn id="51" presetID="22" presetClass="entr" presetSubtype="4"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down)">
                                      <p:cBhvr>
                                        <p:cTn id="53" dur="1250"/>
                                        <p:tgtEl>
                                          <p:spTgt spid="6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animEffect transition="in" filter="fade">
                                      <p:cBhvr>
                                        <p:cTn id="58" dur="1000"/>
                                        <p:tgtEl>
                                          <p:spTgt spid="1028"/>
                                        </p:tgtEl>
                                      </p:cBhvr>
                                    </p:animEffect>
                                    <p:anim calcmode="lin" valueType="num">
                                      <p:cBhvr>
                                        <p:cTn id="59" dur="1000" fill="hold"/>
                                        <p:tgtEl>
                                          <p:spTgt spid="1028"/>
                                        </p:tgtEl>
                                        <p:attrNameLst>
                                          <p:attrName>ppt_x</p:attrName>
                                        </p:attrNameLst>
                                      </p:cBhvr>
                                      <p:tavLst>
                                        <p:tav tm="0">
                                          <p:val>
                                            <p:strVal val="#ppt_x"/>
                                          </p:val>
                                        </p:tav>
                                        <p:tav tm="100000">
                                          <p:val>
                                            <p:strVal val="#ppt_x"/>
                                          </p:val>
                                        </p:tav>
                                      </p:tavLst>
                                    </p:anim>
                                    <p:anim calcmode="lin" valueType="num">
                                      <p:cBhvr>
                                        <p:cTn id="60" dur="1000" fill="hold"/>
                                        <p:tgtEl>
                                          <p:spTgt spid="102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49">
                                            <p:txEl>
                                              <p:pRg st="0" end="0"/>
                                            </p:txEl>
                                          </p:spTgt>
                                        </p:tgtEl>
                                        <p:attrNameLst>
                                          <p:attrName>style.visibility</p:attrName>
                                        </p:attrNameLst>
                                      </p:cBhvr>
                                      <p:to>
                                        <p:strVal val="visible"/>
                                      </p:to>
                                    </p:set>
                                    <p:animEffect transition="in" filter="fade">
                                      <p:cBhvr>
                                        <p:cTn id="64" dur="1000"/>
                                        <p:tgtEl>
                                          <p:spTgt spid="49">
                                            <p:txEl>
                                              <p:pRg st="0" end="0"/>
                                            </p:txEl>
                                          </p:spTgt>
                                        </p:tgtEl>
                                      </p:cBhvr>
                                    </p:animEffect>
                                    <p:anim calcmode="lin" valueType="num">
                                      <p:cBhvr>
                                        <p:cTn id="65"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67" presetID="22" presetClass="entr" presetSubtype="4"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wipe(down)">
                                      <p:cBhvr>
                                        <p:cTn id="69" dur="125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1000"/>
                                        <p:tgtEl>
                                          <p:spTgt spid="68"/>
                                        </p:tgtEl>
                                      </p:cBhvr>
                                    </p:animEffect>
                                    <p:anim calcmode="lin" valueType="num">
                                      <p:cBhvr>
                                        <p:cTn id="75" dur="1000" fill="hold"/>
                                        <p:tgtEl>
                                          <p:spTgt spid="68"/>
                                        </p:tgtEl>
                                        <p:attrNameLst>
                                          <p:attrName>ppt_x</p:attrName>
                                        </p:attrNameLst>
                                      </p:cBhvr>
                                      <p:tavLst>
                                        <p:tav tm="0">
                                          <p:val>
                                            <p:strVal val="#ppt_x"/>
                                          </p:val>
                                        </p:tav>
                                        <p:tav tm="100000">
                                          <p:val>
                                            <p:strVal val="#ppt_x"/>
                                          </p:val>
                                        </p:tav>
                                      </p:tavLst>
                                    </p:anim>
                                    <p:anim calcmode="lin" valueType="num">
                                      <p:cBhvr>
                                        <p:cTn id="7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1000"/>
                                        <p:tgtEl>
                                          <p:spTgt spid="75"/>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fill="hold"/>
                                        <p:tgtEl>
                                          <p:spTgt spid="55"/>
                                        </p:tgtEl>
                                        <p:attrNameLst>
                                          <p:attrName>ppt_x</p:attrName>
                                        </p:attrNameLst>
                                      </p:cBhvr>
                                      <p:tavLst>
                                        <p:tav tm="0">
                                          <p:val>
                                            <p:strVal val="#ppt_x"/>
                                          </p:val>
                                        </p:tav>
                                        <p:tav tm="100000">
                                          <p:val>
                                            <p:strVal val="#ppt_x"/>
                                          </p:val>
                                        </p:tav>
                                      </p:tavLst>
                                    </p:anim>
                                    <p:anim calcmode="lin" valueType="num">
                                      <p:cBhvr additive="base">
                                        <p:cTn id="100" dur="500" fill="hold"/>
                                        <p:tgtEl>
                                          <p:spTgt spid="55"/>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42" presetClass="entr" presetSubtype="0"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1000"/>
                                        <p:tgtEl>
                                          <p:spTgt spid="61"/>
                                        </p:tgtEl>
                                      </p:cBhvr>
                                    </p:animEffect>
                                    <p:anim calcmode="lin" valueType="num">
                                      <p:cBhvr>
                                        <p:cTn id="110" dur="1000" fill="hold"/>
                                        <p:tgtEl>
                                          <p:spTgt spid="61"/>
                                        </p:tgtEl>
                                        <p:attrNameLst>
                                          <p:attrName>ppt_x</p:attrName>
                                        </p:attrNameLst>
                                      </p:cBhvr>
                                      <p:tavLst>
                                        <p:tav tm="0">
                                          <p:val>
                                            <p:strVal val="#ppt_x"/>
                                          </p:val>
                                        </p:tav>
                                        <p:tav tm="100000">
                                          <p:val>
                                            <p:strVal val="#ppt_x"/>
                                          </p:val>
                                        </p:tav>
                                      </p:tavLst>
                                    </p:anim>
                                    <p:anim calcmode="lin" valueType="num">
                                      <p:cBhvr>
                                        <p:cTn id="111" dur="1000" fill="hold"/>
                                        <p:tgtEl>
                                          <p:spTgt spid="61"/>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fade">
                                      <p:cBhvr>
                                        <p:cTn id="114" dur="1000"/>
                                        <p:tgtEl>
                                          <p:spTgt spid="58"/>
                                        </p:tgtEl>
                                      </p:cBhvr>
                                    </p:animEffect>
                                    <p:anim calcmode="lin" valueType="num">
                                      <p:cBhvr>
                                        <p:cTn id="115" dur="1000" fill="hold"/>
                                        <p:tgtEl>
                                          <p:spTgt spid="58"/>
                                        </p:tgtEl>
                                        <p:attrNameLst>
                                          <p:attrName>ppt_x</p:attrName>
                                        </p:attrNameLst>
                                      </p:cBhvr>
                                      <p:tavLst>
                                        <p:tav tm="0">
                                          <p:val>
                                            <p:strVal val="#ppt_x"/>
                                          </p:val>
                                        </p:tav>
                                        <p:tav tm="100000">
                                          <p:val>
                                            <p:strVal val="#ppt_x"/>
                                          </p:val>
                                        </p:tav>
                                      </p:tavLst>
                                    </p:anim>
                                    <p:anim calcmode="lin" valueType="num">
                                      <p:cBhvr>
                                        <p:cTn id="116" dur="1000" fill="hold"/>
                                        <p:tgtEl>
                                          <p:spTgt spid="58"/>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1000"/>
                                        <p:tgtEl>
                                          <p:spTgt spid="56"/>
                                        </p:tgtEl>
                                      </p:cBhvr>
                                    </p:animEffect>
                                    <p:anim calcmode="lin" valueType="num">
                                      <p:cBhvr>
                                        <p:cTn id="120" dur="1000" fill="hold"/>
                                        <p:tgtEl>
                                          <p:spTgt spid="56"/>
                                        </p:tgtEl>
                                        <p:attrNameLst>
                                          <p:attrName>ppt_x</p:attrName>
                                        </p:attrNameLst>
                                      </p:cBhvr>
                                      <p:tavLst>
                                        <p:tav tm="0">
                                          <p:val>
                                            <p:strVal val="#ppt_x"/>
                                          </p:val>
                                        </p:tav>
                                        <p:tav tm="100000">
                                          <p:val>
                                            <p:strVal val="#ppt_x"/>
                                          </p:val>
                                        </p:tav>
                                      </p:tavLst>
                                    </p:anim>
                                    <p:anim calcmode="lin" valueType="num">
                                      <p:cBhvr>
                                        <p:cTn id="121" dur="1000" fill="hold"/>
                                        <p:tgtEl>
                                          <p:spTgt spid="56"/>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1000"/>
                                        <p:tgtEl>
                                          <p:spTgt spid="62"/>
                                        </p:tgtEl>
                                      </p:cBhvr>
                                    </p:animEffect>
                                    <p:anim calcmode="lin" valueType="num">
                                      <p:cBhvr>
                                        <p:cTn id="125" dur="1000" fill="hold"/>
                                        <p:tgtEl>
                                          <p:spTgt spid="62"/>
                                        </p:tgtEl>
                                        <p:attrNameLst>
                                          <p:attrName>ppt_x</p:attrName>
                                        </p:attrNameLst>
                                      </p:cBhvr>
                                      <p:tavLst>
                                        <p:tav tm="0">
                                          <p:val>
                                            <p:strVal val="#ppt_x"/>
                                          </p:val>
                                        </p:tav>
                                        <p:tav tm="100000">
                                          <p:val>
                                            <p:strVal val="#ppt_x"/>
                                          </p:val>
                                        </p:tav>
                                      </p:tavLst>
                                    </p:anim>
                                    <p:anim calcmode="lin" valueType="num">
                                      <p:cBhvr>
                                        <p:cTn id="126" dur="1000" fill="hold"/>
                                        <p:tgtEl>
                                          <p:spTgt spid="62"/>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78"/>
                                        </p:tgtEl>
                                        <p:attrNameLst>
                                          <p:attrName>style.visibility</p:attrName>
                                        </p:attrNameLst>
                                      </p:cBhvr>
                                      <p:to>
                                        <p:strVal val="visible"/>
                                      </p:to>
                                    </p:set>
                                    <p:animEffect transition="in" filter="fade">
                                      <p:cBhvr>
                                        <p:cTn id="129" dur="1000"/>
                                        <p:tgtEl>
                                          <p:spTgt spid="78"/>
                                        </p:tgtEl>
                                      </p:cBhvr>
                                    </p:animEffect>
                                    <p:anim calcmode="lin" valueType="num">
                                      <p:cBhvr>
                                        <p:cTn id="130" dur="1000" fill="hold"/>
                                        <p:tgtEl>
                                          <p:spTgt spid="78"/>
                                        </p:tgtEl>
                                        <p:attrNameLst>
                                          <p:attrName>ppt_x</p:attrName>
                                        </p:attrNameLst>
                                      </p:cBhvr>
                                      <p:tavLst>
                                        <p:tav tm="0">
                                          <p:val>
                                            <p:strVal val="#ppt_x"/>
                                          </p:val>
                                        </p:tav>
                                        <p:tav tm="100000">
                                          <p:val>
                                            <p:strVal val="#ppt_x"/>
                                          </p:val>
                                        </p:tav>
                                      </p:tavLst>
                                    </p:anim>
                                    <p:anim calcmode="lin" valueType="num">
                                      <p:cBhvr>
                                        <p:cTn id="13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build="allAtOnce"/>
      <p:bldP spid="47" grpId="0" build="allAtOnce"/>
      <p:bldP spid="49" grpId="0" build="allAtOnce"/>
      <p:bldP spid="56" grpId="0" animBg="1"/>
      <p:bldP spid="57" grpId="0" animBg="1"/>
      <p:bldP spid="58" grpId="0" animBg="1"/>
      <p:bldP spid="59" grpId="0" animBg="1"/>
      <p:bldP spid="61" grpId="0" animBg="1"/>
      <p:bldP spid="62" grpId="0" animBg="1"/>
      <p:bldP spid="64" grpId="0"/>
      <p:bldP spid="65" grpId="0"/>
      <p:bldP spid="66" grpId="0"/>
      <p:bldP spid="68" grpId="0" animBg="1"/>
      <p:bldP spid="7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764704"/>
            <a:ext cx="8460432" cy="662938"/>
          </a:xfrm>
        </p:spPr>
        <p:txBody>
          <a:bodyPr>
            <a:normAutofit fontScale="90000"/>
          </a:bodyPr>
          <a:lstStyle/>
          <a:p>
            <a:pPr marL="0" indent="0" algn="ctr">
              <a:buNone/>
            </a:pPr>
            <a:r>
              <a:rPr lang="uk-UA" sz="4000" dirty="0"/>
              <a:t>ПРЕИМУЩЕСТВА </a:t>
            </a:r>
            <a:r>
              <a:rPr lang="uk-UA" sz="4000" dirty="0" err="1"/>
              <a:t>системЫ</a:t>
            </a:r>
            <a:endParaRPr lang="uk-UA" sz="4000" dirty="0"/>
          </a:p>
        </p:txBody>
      </p:sp>
      <p:sp>
        <p:nvSpPr>
          <p:cNvPr id="2" name="Текст 1"/>
          <p:cNvSpPr>
            <a:spLocks noGrp="1"/>
          </p:cNvSpPr>
          <p:nvPr>
            <p:ph type="body" idx="1"/>
          </p:nvPr>
        </p:nvSpPr>
        <p:spPr>
          <a:xfrm>
            <a:off x="701824" y="1700808"/>
            <a:ext cx="7056784" cy="2304256"/>
          </a:xfrm>
        </p:spPr>
        <p:txBody>
          <a:bodyPr>
            <a:normAutofit/>
          </a:bodyPr>
          <a:lstStyle/>
          <a:p>
            <a:pPr marL="342900" indent="-342900">
              <a:buFont typeface="Arial" pitchFamily="34" charset="0"/>
              <a:buChar char="•"/>
            </a:pPr>
            <a:r>
              <a:rPr lang="ru-RU" dirty="0"/>
              <a:t>Ускорение обмена данными между проектировщиком и сметчиком в разы</a:t>
            </a:r>
            <a:r>
              <a:rPr lang="en-US" dirty="0"/>
              <a:t>;</a:t>
            </a:r>
          </a:p>
          <a:p>
            <a:pPr marL="342900" indent="-342900">
              <a:buFont typeface="Arial" pitchFamily="34" charset="0"/>
              <a:buChar char="•"/>
            </a:pPr>
            <a:r>
              <a:rPr lang="uk-UA" dirty="0"/>
              <a:t>Простота и </a:t>
            </a:r>
            <a:r>
              <a:rPr lang="uk-UA" dirty="0" err="1"/>
              <a:t>удобство</a:t>
            </a:r>
            <a:r>
              <a:rPr lang="uk-UA" dirty="0"/>
              <a:t> </a:t>
            </a:r>
            <a:r>
              <a:rPr lang="uk-UA" dirty="0" err="1"/>
              <a:t>использования</a:t>
            </a:r>
            <a:r>
              <a:rPr lang="en-US" dirty="0"/>
              <a:t>;</a:t>
            </a:r>
            <a:endParaRPr lang="uk-UA" dirty="0"/>
          </a:p>
          <a:p>
            <a:pPr marL="342900" indent="-342900">
              <a:buFont typeface="Arial" pitchFamily="34" charset="0"/>
              <a:buChar char="•"/>
            </a:pPr>
            <a:r>
              <a:rPr lang="uk-UA" dirty="0" err="1"/>
              <a:t>Экономия</a:t>
            </a:r>
            <a:r>
              <a:rPr lang="uk-UA" dirty="0"/>
              <a:t> труда, </a:t>
            </a:r>
            <a:r>
              <a:rPr lang="uk-UA" dirty="0" err="1"/>
              <a:t>времени</a:t>
            </a:r>
            <a:r>
              <a:rPr lang="uk-UA" dirty="0"/>
              <a:t>  и </a:t>
            </a:r>
            <a:r>
              <a:rPr lang="uk-UA" dirty="0" err="1"/>
              <a:t>средств</a:t>
            </a:r>
            <a:r>
              <a:rPr lang="uk-UA" dirty="0"/>
              <a:t>..</a:t>
            </a:r>
            <a:r>
              <a:rPr lang="ru-RU" dirty="0"/>
              <a:t>.</a:t>
            </a:r>
            <a:endParaRPr lang="uk-UA" dirty="0"/>
          </a:p>
          <a:p>
            <a:pPr marL="342900" indent="-342900">
              <a:buFont typeface="Arial" pitchFamily="34" charset="0"/>
              <a:buChar char="•"/>
            </a:pPr>
            <a:endParaRPr lang="uk-UA" dirty="0"/>
          </a:p>
        </p:txBody>
      </p:sp>
      <p:pic>
        <p:nvPicPr>
          <p:cNvPr id="1028" name="Picture 4" descr="Результат пошуку зображень за запитом &quot;качество&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6788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p:nvPr/>
        </p:nvCxnSpPr>
        <p:spPr bwMode="auto">
          <a:xfrm>
            <a:off x="1823007" y="1701542"/>
            <a:ext cx="1570850" cy="1178335"/>
          </a:xfrm>
          <a:prstGeom prst="line">
            <a:avLst/>
          </a:prstGeom>
          <a:solidFill>
            <a:schemeClr val="accent1"/>
          </a:solidFill>
          <a:ln w="12700" cap="flat" cmpd="sng" algn="ctr">
            <a:solidFill>
              <a:schemeClr val="accent4">
                <a:lumMod val="60000"/>
                <a:lumOff val="40000"/>
              </a:schemeClr>
            </a:solidFill>
            <a:prstDash val="solid"/>
            <a:round/>
            <a:headEnd type="none" w="med" len="med"/>
            <a:tailEnd type="triangle" w="lg" len="lg"/>
          </a:ln>
          <a:effectLst/>
        </p:spPr>
      </p:cxnSp>
      <p:grpSp>
        <p:nvGrpSpPr>
          <p:cNvPr id="2" name="Group 121"/>
          <p:cNvGrpSpPr/>
          <p:nvPr/>
        </p:nvGrpSpPr>
        <p:grpSpPr>
          <a:xfrm>
            <a:off x="416457" y="1380150"/>
            <a:ext cx="1406550" cy="862019"/>
            <a:chOff x="592583" y="1830387"/>
            <a:chExt cx="2001404" cy="1226381"/>
          </a:xfrm>
          <a:effectLst/>
        </p:grpSpPr>
        <p:pic>
          <p:nvPicPr>
            <p:cNvPr id="6" name="Picture 5" descr="RST_transparent.gif"/>
            <p:cNvPicPr>
              <a:picLocks noChangeAspect="1"/>
            </p:cNvPicPr>
            <p:nvPr/>
          </p:nvPicPr>
          <p:blipFill>
            <a:blip r:embed="rId3" cstate="email">
              <a:extLst>
                <a:ext uri="{28A0092B-C50C-407E-A947-70E740481C1C}">
                  <a14:useLocalDpi xmlns:a14="http://schemas.microsoft.com/office/drawing/2010/main"/>
                </a:ext>
              </a:extLst>
            </a:blip>
            <a:srcRect l="19231" t="37692" r="7813" b="10385"/>
            <a:stretch>
              <a:fillRect/>
            </a:stretch>
          </p:blipFill>
          <p:spPr>
            <a:xfrm>
              <a:off x="592583" y="1830387"/>
              <a:ext cx="2001404" cy="914400"/>
            </a:xfrm>
            <a:prstGeom prst="rect">
              <a:avLst/>
            </a:prstGeom>
            <a:effectLst/>
          </p:spPr>
        </p:pic>
        <p:sp>
          <p:nvSpPr>
            <p:cNvPr id="82" name="TextBox 81"/>
            <p:cNvSpPr txBox="1"/>
            <p:nvPr/>
          </p:nvSpPr>
          <p:spPr>
            <a:xfrm>
              <a:off x="945585" y="2744786"/>
              <a:ext cx="1295400"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Конструктив</a:t>
              </a:r>
              <a:endParaRPr kumimoji="0" lang="en-US" sz="800" b="0" i="0" u="none" strike="noStrike" kern="0" cap="none" spc="0" normalizeH="0" baseline="0" noProof="0" dirty="0">
                <a:ln>
                  <a:noFill/>
                </a:ln>
                <a:solidFill>
                  <a:srgbClr val="000000"/>
                </a:solidFill>
                <a:effectLst/>
                <a:uLnTx/>
                <a:uFillTx/>
              </a:endParaRPr>
            </a:p>
          </p:txBody>
        </p:sp>
      </p:grpSp>
      <p:grpSp>
        <p:nvGrpSpPr>
          <p:cNvPr id="3" name="Group 122"/>
          <p:cNvGrpSpPr/>
          <p:nvPr/>
        </p:nvGrpSpPr>
        <p:grpSpPr>
          <a:xfrm>
            <a:off x="376538" y="2655399"/>
            <a:ext cx="1356521" cy="849580"/>
            <a:chOff x="535781" y="3524484"/>
            <a:chExt cx="1930216" cy="1208684"/>
          </a:xfrm>
        </p:grpSpPr>
        <p:pic>
          <p:nvPicPr>
            <p:cNvPr id="19" name="Picture 18" descr="Arch_transparent2.gif"/>
            <p:cNvPicPr>
              <a:picLocks noChangeAspect="1"/>
            </p:cNvPicPr>
            <p:nvPr/>
          </p:nvPicPr>
          <p:blipFill>
            <a:blip r:embed="rId4" cstate="email">
              <a:extLst>
                <a:ext uri="{28A0092B-C50C-407E-A947-70E740481C1C}">
                  <a14:useLocalDpi xmlns:a14="http://schemas.microsoft.com/office/drawing/2010/main"/>
                </a:ext>
              </a:extLst>
            </a:blip>
            <a:srcRect l="24817" t="33133" r="33016" b="35944"/>
            <a:stretch>
              <a:fillRect/>
            </a:stretch>
          </p:blipFill>
          <p:spPr>
            <a:xfrm>
              <a:off x="535781" y="3524484"/>
              <a:ext cx="1930216" cy="914400"/>
            </a:xfrm>
            <a:prstGeom prst="rect">
              <a:avLst/>
            </a:prstGeom>
            <a:effectLst/>
          </p:spPr>
        </p:pic>
        <p:sp>
          <p:nvSpPr>
            <p:cNvPr id="83" name="TextBox 82"/>
            <p:cNvSpPr txBox="1"/>
            <p:nvPr/>
          </p:nvSpPr>
          <p:spPr>
            <a:xfrm>
              <a:off x="853190" y="4421186"/>
              <a:ext cx="1461386"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Архитектура</a:t>
              </a:r>
              <a:endParaRPr kumimoji="0" lang="en-US" sz="800" b="0" i="0" u="none" strike="noStrike" kern="0" cap="none" spc="0" normalizeH="0" baseline="0" noProof="0" dirty="0">
                <a:ln>
                  <a:noFill/>
                </a:ln>
                <a:solidFill>
                  <a:srgbClr val="000000"/>
                </a:solidFill>
                <a:effectLst/>
                <a:uLnTx/>
                <a:uFillTx/>
              </a:endParaRPr>
            </a:p>
          </p:txBody>
        </p:sp>
      </p:grpSp>
      <p:grpSp>
        <p:nvGrpSpPr>
          <p:cNvPr id="5" name="Group 123"/>
          <p:cNvGrpSpPr/>
          <p:nvPr/>
        </p:nvGrpSpPr>
        <p:grpSpPr>
          <a:xfrm>
            <a:off x="351469" y="3918198"/>
            <a:ext cx="1558241" cy="861769"/>
            <a:chOff x="500063" y="5488341"/>
            <a:chExt cx="2217247" cy="1226026"/>
          </a:xfrm>
        </p:grpSpPr>
        <p:pic>
          <p:nvPicPr>
            <p:cNvPr id="48" name="Picture 47" descr="MEP_transparent.gif"/>
            <p:cNvPicPr>
              <a:picLocks noChangeAspect="1"/>
            </p:cNvPicPr>
            <p:nvPr/>
          </p:nvPicPr>
          <p:blipFill>
            <a:blip r:embed="rId5" cstate="email">
              <a:extLst>
                <a:ext uri="{28A0092B-C50C-407E-A947-70E740481C1C}">
                  <a14:useLocalDpi xmlns:a14="http://schemas.microsoft.com/office/drawing/2010/main"/>
                </a:ext>
              </a:extLst>
            </a:blip>
            <a:srcRect l="18960" t="50000" r="20132" b="14392"/>
            <a:stretch>
              <a:fillRect/>
            </a:stretch>
          </p:blipFill>
          <p:spPr>
            <a:xfrm>
              <a:off x="500063" y="5488341"/>
              <a:ext cx="2217247" cy="914400"/>
            </a:xfrm>
            <a:prstGeom prst="rect">
              <a:avLst/>
            </a:prstGeom>
            <a:effectLst/>
          </p:spPr>
        </p:pic>
        <p:sp>
          <p:nvSpPr>
            <p:cNvPr id="84" name="TextBox 83"/>
            <p:cNvSpPr txBox="1"/>
            <p:nvPr/>
          </p:nvSpPr>
          <p:spPr>
            <a:xfrm>
              <a:off x="960986" y="6402385"/>
              <a:ext cx="1295401"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err="1">
                  <a:ln>
                    <a:noFill/>
                  </a:ln>
                  <a:solidFill>
                    <a:srgbClr val="000000"/>
                  </a:solidFill>
                  <a:effectLst/>
                  <a:uLnTx/>
                  <a:uFillTx/>
                </a:rPr>
                <a:t>Инженерка</a:t>
              </a:r>
              <a:endParaRPr kumimoji="0" lang="en-US" sz="800" b="0" i="0" u="none" strike="noStrike" kern="0" cap="none" spc="0" normalizeH="0" baseline="0" noProof="0" dirty="0">
                <a:ln>
                  <a:noFill/>
                </a:ln>
                <a:solidFill>
                  <a:srgbClr val="000000"/>
                </a:solidFill>
                <a:effectLst/>
                <a:uLnTx/>
                <a:uFillTx/>
              </a:endParaRPr>
            </a:p>
          </p:txBody>
        </p:sp>
      </p:grpSp>
      <p:grpSp>
        <p:nvGrpSpPr>
          <p:cNvPr id="7" name="Group 124"/>
          <p:cNvGrpSpPr/>
          <p:nvPr/>
        </p:nvGrpSpPr>
        <p:grpSpPr>
          <a:xfrm>
            <a:off x="127206" y="5193187"/>
            <a:ext cx="2081225" cy="851795"/>
            <a:chOff x="180974" y="7255131"/>
            <a:chExt cx="2961410" cy="1211836"/>
          </a:xfrm>
        </p:grpSpPr>
        <p:pic>
          <p:nvPicPr>
            <p:cNvPr id="4" name="Picture 3" descr="Civil_transparent.gif"/>
            <p:cNvPicPr>
              <a:picLocks noChangeAspect="1"/>
            </p:cNvPicPr>
            <p:nvPr/>
          </p:nvPicPr>
          <p:blipFill>
            <a:blip r:embed="rId6" cstate="email">
              <a:extLst>
                <a:ext uri="{28A0092B-C50C-407E-A947-70E740481C1C}">
                  <a14:useLocalDpi xmlns:a14="http://schemas.microsoft.com/office/drawing/2010/main"/>
                </a:ext>
              </a:extLst>
            </a:blip>
            <a:srcRect l="2841" t="32000" b="20000"/>
            <a:stretch>
              <a:fillRect/>
            </a:stretch>
          </p:blipFill>
          <p:spPr>
            <a:xfrm>
              <a:off x="180974" y="7255131"/>
              <a:ext cx="2961410" cy="914400"/>
            </a:xfrm>
            <a:prstGeom prst="rect">
              <a:avLst/>
            </a:prstGeom>
            <a:effectLst/>
          </p:spPr>
        </p:pic>
        <p:sp>
          <p:nvSpPr>
            <p:cNvPr id="85" name="TextBox 84"/>
            <p:cNvSpPr txBox="1"/>
            <p:nvPr/>
          </p:nvSpPr>
          <p:spPr>
            <a:xfrm>
              <a:off x="1013979" y="8154985"/>
              <a:ext cx="1295401"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Генплан и сети</a:t>
              </a:r>
              <a:endParaRPr kumimoji="0" lang="en-US" sz="800" b="0" i="0" u="none" strike="noStrike" kern="0" cap="none" spc="0" normalizeH="0" baseline="0" noProof="0" dirty="0">
                <a:ln>
                  <a:noFill/>
                </a:ln>
                <a:solidFill>
                  <a:srgbClr val="000000"/>
                </a:solidFill>
                <a:effectLst/>
                <a:uLnTx/>
                <a:uFillTx/>
              </a:endParaRPr>
            </a:p>
          </p:txBody>
        </p:sp>
      </p:grpSp>
      <p:sp>
        <p:nvSpPr>
          <p:cNvPr id="87" name="TextBox 86"/>
          <p:cNvSpPr txBox="1"/>
          <p:nvPr/>
        </p:nvSpPr>
        <p:spPr>
          <a:xfrm>
            <a:off x="2957888" y="4087512"/>
            <a:ext cx="1071040" cy="280161"/>
          </a:xfrm>
          <a:prstGeom prst="rect">
            <a:avLst/>
          </a:prstGeom>
          <a:noFill/>
        </p:spPr>
        <p:txBody>
          <a:bodyPr wrap="square" lIns="64095" tIns="32046" rIns="64095" bIns="32046"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700" b="0" i="0" u="none" strike="noStrike" kern="0" cap="none" spc="0" normalizeH="0" baseline="0" noProof="0" dirty="0">
                <a:ln>
                  <a:noFill/>
                </a:ln>
                <a:solidFill>
                  <a:srgbClr val="000000"/>
                </a:solidFill>
                <a:effectLst/>
                <a:uLnTx/>
                <a:uFillTx/>
              </a:rPr>
              <a:t>Междисциплинарная </a:t>
            </a:r>
            <a:br>
              <a:rPr kumimoji="0" lang="ru-RU" sz="700" b="0" i="0" u="none" strike="noStrike" kern="0" cap="none" spc="0" normalizeH="0" baseline="0" noProof="0" dirty="0">
                <a:ln>
                  <a:noFill/>
                </a:ln>
                <a:solidFill>
                  <a:srgbClr val="000000"/>
                </a:solidFill>
                <a:effectLst/>
                <a:uLnTx/>
                <a:uFillTx/>
              </a:rPr>
            </a:br>
            <a:r>
              <a:rPr kumimoji="0" lang="en-US" sz="700" b="0" i="0" u="none" strike="noStrike" kern="0" cap="none" spc="0" normalizeH="0" baseline="0" noProof="0" dirty="0">
                <a:ln>
                  <a:noFill/>
                </a:ln>
                <a:solidFill>
                  <a:srgbClr val="000000"/>
                </a:solidFill>
                <a:effectLst/>
                <a:uLnTx/>
                <a:uFillTx/>
              </a:rPr>
              <a:t>BIM </a:t>
            </a:r>
            <a:r>
              <a:rPr kumimoji="0" lang="ru-RU" sz="700" b="0" i="0" u="none" strike="noStrike" kern="0" cap="none" spc="0" normalizeH="0" baseline="0" noProof="0" dirty="0">
                <a:ln>
                  <a:noFill/>
                </a:ln>
                <a:solidFill>
                  <a:srgbClr val="000000"/>
                </a:solidFill>
                <a:effectLst/>
                <a:uLnTx/>
                <a:uFillTx/>
              </a:rPr>
              <a:t>модель</a:t>
            </a:r>
            <a:endParaRPr kumimoji="0" lang="en-US" sz="700" b="0" i="0" u="none" strike="noStrike" kern="0" cap="none" spc="0" normalizeH="0" baseline="0" noProof="0" dirty="0">
              <a:ln>
                <a:noFill/>
              </a:ln>
              <a:solidFill>
                <a:srgbClr val="000000"/>
              </a:solidFill>
              <a:effectLst/>
              <a:uLnTx/>
              <a:uFillTx/>
            </a:endParaRPr>
          </a:p>
        </p:txBody>
      </p:sp>
      <p:sp>
        <p:nvSpPr>
          <p:cNvPr id="121" name="Title 1"/>
          <p:cNvSpPr txBox="1">
            <a:spLocks/>
          </p:cNvSpPr>
          <p:nvPr/>
        </p:nvSpPr>
        <p:spPr>
          <a:xfrm>
            <a:off x="417261" y="215378"/>
            <a:ext cx="8492451" cy="996229"/>
          </a:xfrm>
          <a:prstGeom prst="rect">
            <a:avLst/>
          </a:prstGeom>
        </p:spPr>
        <p:txBody>
          <a:bodyPr lIns="64095" tIns="32046" rIns="64095" bIns="32046" anchor="t"/>
          <a:lstStyle/>
          <a:p>
            <a:pPr marL="0" marR="0" lvl="0" indent="0" defTabSz="510977"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1B58A8"/>
                </a:solidFill>
                <a:effectLst/>
                <a:uLnTx/>
                <a:uFillTx/>
                <a:latin typeface="Frutiger Next LT W1G"/>
                <a:ea typeface="+mj-ea"/>
                <a:cs typeface="Frutiger Next LT W1G"/>
                <a:sym typeface="Arial" pitchFamily="34" charset="0"/>
              </a:rPr>
              <a:t>BIM</a:t>
            </a:r>
            <a:r>
              <a:rPr kumimoji="0" lang="ru-RU" sz="3200" b="1" i="0" u="none" strike="noStrike" kern="0" cap="none" spc="0" normalizeH="0" baseline="0" noProof="0" dirty="0">
                <a:ln>
                  <a:noFill/>
                </a:ln>
                <a:solidFill>
                  <a:srgbClr val="1B58A8"/>
                </a:solidFill>
                <a:effectLst/>
                <a:uLnTx/>
                <a:uFillTx/>
                <a:latin typeface="Frutiger Next LT W1G"/>
                <a:ea typeface="+mj-ea"/>
                <a:cs typeface="Frutiger Next LT W1G"/>
                <a:sym typeface="Arial" pitchFamily="34" charset="0"/>
              </a:rPr>
              <a:t>:</a:t>
            </a:r>
            <a:r>
              <a:rPr kumimoji="0" lang="en-US" sz="3200" b="1" i="0" u="none" strike="noStrike" kern="0" cap="none" spc="0" normalizeH="0" baseline="0" noProof="0" dirty="0">
                <a:ln>
                  <a:noFill/>
                </a:ln>
                <a:solidFill>
                  <a:srgbClr val="1B58A8"/>
                </a:solidFill>
                <a:effectLst/>
                <a:uLnTx/>
                <a:uFillTx/>
                <a:latin typeface="Frutiger Next LT W1G"/>
                <a:ea typeface="+mj-ea"/>
                <a:cs typeface="Frutiger Next LT W1G"/>
                <a:sym typeface="Arial" pitchFamily="34" charset="0"/>
              </a:rPr>
              <a:t> </a:t>
            </a:r>
            <a:r>
              <a:rPr kumimoji="0" lang="ru-RU" sz="3200" b="1" i="0" u="none" strike="noStrike" kern="0" cap="none" spc="0" normalizeH="0" baseline="0" noProof="0" dirty="0">
                <a:ln>
                  <a:noFill/>
                </a:ln>
                <a:solidFill>
                  <a:srgbClr val="1B58A8"/>
                </a:solidFill>
                <a:effectLst/>
                <a:uLnTx/>
                <a:uFillTx/>
                <a:latin typeface="Frutiger Next LT W1G"/>
                <a:ea typeface="+mj-ea"/>
                <a:cs typeface="Frutiger Next LT W1G"/>
                <a:sym typeface="Arial" pitchFamily="34" charset="0"/>
              </a:rPr>
              <a:t>в первую очередь информация</a:t>
            </a:r>
            <a:endParaRPr kumimoji="0" lang="en-US" sz="3200" b="1" i="0" u="none" strike="noStrike" kern="0" cap="none" spc="0" normalizeH="0" baseline="0" noProof="0" dirty="0">
              <a:ln>
                <a:noFill/>
              </a:ln>
              <a:solidFill>
                <a:srgbClr val="1B58A8"/>
              </a:solidFill>
              <a:effectLst/>
              <a:uLnTx/>
              <a:uFillTx/>
              <a:latin typeface="Frutiger Next LT W1G"/>
              <a:ea typeface="+mj-ea"/>
              <a:cs typeface="Frutiger Next LT W1G"/>
              <a:sym typeface="Arial" pitchFamily="34" charset="0"/>
            </a:endParaRPr>
          </a:p>
        </p:txBody>
      </p:sp>
      <p:cxnSp>
        <p:nvCxnSpPr>
          <p:cNvPr id="127" name="Straight Connector 126"/>
          <p:cNvCxnSpPr/>
          <p:nvPr/>
        </p:nvCxnSpPr>
        <p:spPr bwMode="auto">
          <a:xfrm flipV="1">
            <a:off x="1894417" y="4004632"/>
            <a:ext cx="627349" cy="268052"/>
          </a:xfrm>
          <a:prstGeom prst="line">
            <a:avLst/>
          </a:prstGeom>
          <a:solidFill>
            <a:schemeClr val="accent1"/>
          </a:solidFill>
          <a:ln w="12700" cap="flat" cmpd="sng" algn="ctr">
            <a:solidFill>
              <a:schemeClr val="accent4">
                <a:lumMod val="60000"/>
                <a:lumOff val="40000"/>
              </a:schemeClr>
            </a:solidFill>
            <a:prstDash val="solid"/>
            <a:round/>
            <a:headEnd type="none" w="med" len="med"/>
            <a:tailEnd type="triangle" w="lg" len="lg"/>
          </a:ln>
          <a:effectLst/>
        </p:spPr>
      </p:cxnSp>
      <p:cxnSp>
        <p:nvCxnSpPr>
          <p:cNvPr id="128" name="Straight Connector 127"/>
          <p:cNvCxnSpPr/>
          <p:nvPr/>
        </p:nvCxnSpPr>
        <p:spPr bwMode="auto">
          <a:xfrm>
            <a:off x="1733061" y="2976762"/>
            <a:ext cx="803967" cy="278020"/>
          </a:xfrm>
          <a:prstGeom prst="line">
            <a:avLst/>
          </a:prstGeom>
          <a:solidFill>
            <a:schemeClr val="accent1"/>
          </a:solidFill>
          <a:ln w="12700" cap="flat" cmpd="sng" algn="ctr">
            <a:solidFill>
              <a:schemeClr val="accent4">
                <a:lumMod val="60000"/>
                <a:lumOff val="40000"/>
              </a:schemeClr>
            </a:solidFill>
            <a:prstDash val="solid"/>
            <a:round/>
            <a:headEnd type="none" w="med" len="med"/>
            <a:tailEnd type="triangle" w="lg" len="lg"/>
          </a:ln>
          <a:effectLst/>
        </p:spPr>
      </p:cxnSp>
      <p:cxnSp>
        <p:nvCxnSpPr>
          <p:cNvPr id="133" name="Straight Connector 132"/>
          <p:cNvCxnSpPr/>
          <p:nvPr/>
        </p:nvCxnSpPr>
        <p:spPr bwMode="auto">
          <a:xfrm flipV="1">
            <a:off x="2208414" y="4500213"/>
            <a:ext cx="1185446" cy="1014340"/>
          </a:xfrm>
          <a:prstGeom prst="line">
            <a:avLst/>
          </a:prstGeom>
          <a:solidFill>
            <a:schemeClr val="accent1"/>
          </a:solidFill>
          <a:ln w="12700" cap="flat" cmpd="sng" algn="ctr">
            <a:solidFill>
              <a:schemeClr val="accent4">
                <a:lumMod val="60000"/>
                <a:lumOff val="40000"/>
              </a:schemeClr>
            </a:solidFill>
            <a:prstDash val="solid"/>
            <a:round/>
            <a:headEnd type="none" w="med" len="med"/>
            <a:tailEnd type="triangle" w="lg" len="lg"/>
          </a:ln>
          <a:effectLst/>
        </p:spPr>
      </p:cxnSp>
      <p:pic>
        <p:nvPicPr>
          <p:cNvPr id="141" name="Content Placeholder 23" descr="Agregrated.gif"/>
          <p:cNvPicPr>
            <a:picLocks noGrp="1" noChangeAspect="1"/>
          </p:cNvPicPr>
          <p:nvPr>
            <p:ph idx="1"/>
          </p:nvPr>
        </p:nvPicPr>
        <p:blipFill>
          <a:blip r:embed="rId7" cstate="email">
            <a:extLst>
              <a:ext uri="{28A0092B-C50C-407E-A947-70E740481C1C}">
                <a14:useLocalDpi xmlns:a14="http://schemas.microsoft.com/office/drawing/2010/main"/>
              </a:ext>
            </a:extLst>
          </a:blip>
          <a:srcRect b="10409"/>
          <a:stretch>
            <a:fillRect/>
          </a:stretch>
        </p:blipFill>
        <p:spPr>
          <a:xfrm>
            <a:off x="2537025" y="2802078"/>
            <a:ext cx="1912766" cy="1285457"/>
          </a:xfrm>
          <a:effectLst/>
        </p:spPr>
      </p:pic>
      <p:grpSp>
        <p:nvGrpSpPr>
          <p:cNvPr id="13" name="Group 12"/>
          <p:cNvGrpSpPr/>
          <p:nvPr/>
        </p:nvGrpSpPr>
        <p:grpSpPr>
          <a:xfrm>
            <a:off x="4143606" y="1070483"/>
            <a:ext cx="4435198" cy="5268006"/>
            <a:chOff x="4143606" y="1070483"/>
            <a:chExt cx="4435198" cy="5268006"/>
          </a:xfrm>
        </p:grpSpPr>
        <p:grpSp>
          <p:nvGrpSpPr>
            <p:cNvPr id="8" name="Group 88"/>
            <p:cNvGrpSpPr/>
            <p:nvPr/>
          </p:nvGrpSpPr>
          <p:grpSpPr>
            <a:xfrm>
              <a:off x="4449790" y="2754862"/>
              <a:ext cx="2208596" cy="1770439"/>
              <a:chOff x="6331682" y="3919303"/>
              <a:chExt cx="3142648" cy="2518775"/>
            </a:xfrm>
            <a:effectLst/>
          </p:grpSpPr>
          <p:pic>
            <p:nvPicPr>
              <p:cNvPr id="86" name="Content Placeholder 2" descr="Trapelo 4D--157.bmp"/>
              <p:cNvPicPr>
                <a:picLocks/>
              </p:cNvPicPr>
              <p:nvPr/>
            </p:nvPicPr>
            <p:blipFill>
              <a:blip r:embed="rId8" cstate="email"/>
              <a:stretch>
                <a:fillRect/>
              </a:stretch>
            </p:blipFill>
            <p:spPr bwMode="auto">
              <a:xfrm>
                <a:off x="7045071" y="3919303"/>
                <a:ext cx="2423160" cy="1965960"/>
              </a:xfrm>
              <a:prstGeom prst="ellipse">
                <a:avLst/>
              </a:prstGeom>
              <a:noFill/>
              <a:ln w="12700">
                <a:noFill/>
                <a:miter lim="800000"/>
                <a:headEnd/>
                <a:tailEnd/>
              </a:ln>
              <a:effectLst>
                <a:softEdge rad="112500"/>
              </a:effectLst>
            </p:spPr>
          </p:pic>
          <p:pic>
            <p:nvPicPr>
              <p:cNvPr id="91" name="Picture 90" descr="Trapelo 4D--177.bmp"/>
              <p:cNvPicPr>
                <a:picLocks/>
              </p:cNvPicPr>
              <p:nvPr/>
            </p:nvPicPr>
            <p:blipFill>
              <a:blip r:embed="rId9" cstate="email"/>
              <a:stretch>
                <a:fillRect/>
              </a:stretch>
            </p:blipFill>
            <p:spPr>
              <a:xfrm>
                <a:off x="7045071" y="3919303"/>
                <a:ext cx="2423160" cy="1965960"/>
              </a:xfrm>
              <a:prstGeom prst="ellipse">
                <a:avLst/>
              </a:prstGeom>
              <a:ln>
                <a:noFill/>
              </a:ln>
              <a:effectLst>
                <a:softEdge rad="112500"/>
              </a:effectLst>
            </p:spPr>
          </p:pic>
          <p:pic>
            <p:nvPicPr>
              <p:cNvPr id="98" name="Picture 97" descr="Trapelo 4D--197.bmp"/>
              <p:cNvPicPr>
                <a:picLocks/>
              </p:cNvPicPr>
              <p:nvPr/>
            </p:nvPicPr>
            <p:blipFill>
              <a:blip r:embed="rId10" cstate="email"/>
              <a:stretch>
                <a:fillRect/>
              </a:stretch>
            </p:blipFill>
            <p:spPr>
              <a:xfrm>
                <a:off x="7045071" y="3919303"/>
                <a:ext cx="2423160" cy="1965960"/>
              </a:xfrm>
              <a:prstGeom prst="ellipse">
                <a:avLst/>
              </a:prstGeom>
              <a:ln>
                <a:noFill/>
              </a:ln>
              <a:effectLst>
                <a:softEdge rad="112500"/>
              </a:effectLst>
            </p:spPr>
          </p:pic>
          <p:pic>
            <p:nvPicPr>
              <p:cNvPr id="99" name="Picture 98" descr="Trapelo 4D--217.bmp"/>
              <p:cNvPicPr>
                <a:picLocks/>
              </p:cNvPicPr>
              <p:nvPr/>
            </p:nvPicPr>
            <p:blipFill>
              <a:blip r:embed="rId11" cstate="email"/>
              <a:stretch>
                <a:fillRect/>
              </a:stretch>
            </p:blipFill>
            <p:spPr>
              <a:xfrm>
                <a:off x="7045071" y="3919303"/>
                <a:ext cx="2423160" cy="1965960"/>
              </a:xfrm>
              <a:prstGeom prst="ellipse">
                <a:avLst/>
              </a:prstGeom>
              <a:ln>
                <a:noFill/>
              </a:ln>
              <a:effectLst>
                <a:softEdge rad="112500"/>
              </a:effectLst>
            </p:spPr>
          </p:pic>
          <p:pic>
            <p:nvPicPr>
              <p:cNvPr id="100" name="Picture 99" descr="Trapelo 4D--300.bmp"/>
              <p:cNvPicPr>
                <a:picLocks/>
              </p:cNvPicPr>
              <p:nvPr/>
            </p:nvPicPr>
            <p:blipFill>
              <a:blip r:embed="rId12" cstate="email"/>
              <a:stretch>
                <a:fillRect/>
              </a:stretch>
            </p:blipFill>
            <p:spPr>
              <a:xfrm>
                <a:off x="7045071" y="3919303"/>
                <a:ext cx="2423160" cy="1965960"/>
              </a:xfrm>
              <a:prstGeom prst="ellipse">
                <a:avLst/>
              </a:prstGeom>
              <a:ln>
                <a:noFill/>
              </a:ln>
              <a:effectLst>
                <a:softEdge rad="112500"/>
              </a:effectLst>
            </p:spPr>
          </p:pic>
          <p:pic>
            <p:nvPicPr>
              <p:cNvPr id="101" name="Picture 100" descr="Trapelo 4D--349.bmp"/>
              <p:cNvPicPr>
                <a:picLocks/>
              </p:cNvPicPr>
              <p:nvPr/>
            </p:nvPicPr>
            <p:blipFill>
              <a:blip r:embed="rId13" cstate="email"/>
              <a:stretch>
                <a:fillRect/>
              </a:stretch>
            </p:blipFill>
            <p:spPr>
              <a:xfrm>
                <a:off x="7045071" y="3919303"/>
                <a:ext cx="2423160" cy="1965960"/>
              </a:xfrm>
              <a:prstGeom prst="ellipse">
                <a:avLst/>
              </a:prstGeom>
              <a:ln>
                <a:noFill/>
              </a:ln>
              <a:effectLst>
                <a:softEdge rad="112500"/>
              </a:effectLst>
            </p:spPr>
          </p:pic>
          <p:pic>
            <p:nvPicPr>
              <p:cNvPr id="102" name="Picture 101" descr="Trapelo 4D--452.bmp"/>
              <p:cNvPicPr>
                <a:picLocks/>
              </p:cNvPicPr>
              <p:nvPr/>
            </p:nvPicPr>
            <p:blipFill>
              <a:blip r:embed="rId14" cstate="email"/>
              <a:stretch>
                <a:fillRect/>
              </a:stretch>
            </p:blipFill>
            <p:spPr>
              <a:xfrm>
                <a:off x="7045071" y="3919303"/>
                <a:ext cx="2423160" cy="1965960"/>
              </a:xfrm>
              <a:prstGeom prst="ellipse">
                <a:avLst/>
              </a:prstGeom>
              <a:ln>
                <a:noFill/>
              </a:ln>
              <a:effectLst>
                <a:softEdge rad="112500"/>
              </a:effectLst>
            </p:spPr>
          </p:pic>
          <p:pic>
            <p:nvPicPr>
              <p:cNvPr id="103" name="Content Placeholder 2" descr="Trapelo 4D--157.bmp"/>
              <p:cNvPicPr>
                <a:picLocks/>
              </p:cNvPicPr>
              <p:nvPr/>
            </p:nvPicPr>
            <p:blipFill>
              <a:blip r:embed="rId8" cstate="email"/>
              <a:stretch>
                <a:fillRect/>
              </a:stretch>
            </p:blipFill>
            <p:spPr bwMode="auto">
              <a:xfrm>
                <a:off x="7045071" y="3919303"/>
                <a:ext cx="2423160" cy="1965960"/>
              </a:xfrm>
              <a:prstGeom prst="ellipse">
                <a:avLst/>
              </a:prstGeom>
              <a:noFill/>
              <a:ln w="12700">
                <a:noFill/>
                <a:miter lim="800000"/>
                <a:headEnd/>
                <a:tailEnd/>
              </a:ln>
              <a:effectLst>
                <a:softEdge rad="112500"/>
              </a:effectLst>
            </p:spPr>
          </p:pic>
          <p:pic>
            <p:nvPicPr>
              <p:cNvPr id="104" name="Picture 103" descr="Trapelo 4D--177.bmp"/>
              <p:cNvPicPr>
                <a:picLocks/>
              </p:cNvPicPr>
              <p:nvPr/>
            </p:nvPicPr>
            <p:blipFill>
              <a:blip r:embed="rId9" cstate="email"/>
              <a:stretch>
                <a:fillRect/>
              </a:stretch>
            </p:blipFill>
            <p:spPr>
              <a:xfrm>
                <a:off x="7045071" y="3919303"/>
                <a:ext cx="2423160" cy="1965960"/>
              </a:xfrm>
              <a:prstGeom prst="ellipse">
                <a:avLst/>
              </a:prstGeom>
              <a:ln>
                <a:noFill/>
              </a:ln>
              <a:effectLst>
                <a:softEdge rad="112500"/>
              </a:effectLst>
            </p:spPr>
          </p:pic>
          <p:pic>
            <p:nvPicPr>
              <p:cNvPr id="105" name="Picture 104" descr="Trapelo 4D--197.bmp"/>
              <p:cNvPicPr>
                <a:picLocks/>
              </p:cNvPicPr>
              <p:nvPr/>
            </p:nvPicPr>
            <p:blipFill>
              <a:blip r:embed="rId10" cstate="email"/>
              <a:stretch>
                <a:fillRect/>
              </a:stretch>
            </p:blipFill>
            <p:spPr>
              <a:xfrm>
                <a:off x="7045071" y="3919303"/>
                <a:ext cx="2423160" cy="1965960"/>
              </a:xfrm>
              <a:prstGeom prst="ellipse">
                <a:avLst/>
              </a:prstGeom>
              <a:ln>
                <a:noFill/>
              </a:ln>
              <a:effectLst>
                <a:softEdge rad="112500"/>
              </a:effectLst>
            </p:spPr>
          </p:pic>
          <p:pic>
            <p:nvPicPr>
              <p:cNvPr id="106" name="Picture 105" descr="Trapelo 4D--217.bmp"/>
              <p:cNvPicPr>
                <a:picLocks/>
              </p:cNvPicPr>
              <p:nvPr/>
            </p:nvPicPr>
            <p:blipFill>
              <a:blip r:embed="rId11" cstate="email"/>
              <a:stretch>
                <a:fillRect/>
              </a:stretch>
            </p:blipFill>
            <p:spPr>
              <a:xfrm>
                <a:off x="7045071" y="3919303"/>
                <a:ext cx="2423160" cy="1965960"/>
              </a:xfrm>
              <a:prstGeom prst="ellipse">
                <a:avLst/>
              </a:prstGeom>
              <a:ln>
                <a:noFill/>
              </a:ln>
              <a:effectLst>
                <a:softEdge rad="112500"/>
              </a:effectLst>
            </p:spPr>
          </p:pic>
          <p:pic>
            <p:nvPicPr>
              <p:cNvPr id="107" name="Picture 106" descr="Trapelo 4D--300.bmp"/>
              <p:cNvPicPr>
                <a:picLocks/>
              </p:cNvPicPr>
              <p:nvPr/>
            </p:nvPicPr>
            <p:blipFill>
              <a:blip r:embed="rId12" cstate="email"/>
              <a:stretch>
                <a:fillRect/>
              </a:stretch>
            </p:blipFill>
            <p:spPr>
              <a:xfrm>
                <a:off x="7045071" y="3919303"/>
                <a:ext cx="2423160" cy="1965960"/>
              </a:xfrm>
              <a:prstGeom prst="ellipse">
                <a:avLst/>
              </a:prstGeom>
              <a:ln>
                <a:noFill/>
              </a:ln>
              <a:effectLst>
                <a:softEdge rad="112500"/>
              </a:effectLst>
            </p:spPr>
          </p:pic>
          <p:pic>
            <p:nvPicPr>
              <p:cNvPr id="108" name="Picture 107" descr="Trapelo 4D--349.bmp"/>
              <p:cNvPicPr>
                <a:picLocks/>
              </p:cNvPicPr>
              <p:nvPr/>
            </p:nvPicPr>
            <p:blipFill>
              <a:blip r:embed="rId13" cstate="email"/>
              <a:stretch>
                <a:fillRect/>
              </a:stretch>
            </p:blipFill>
            <p:spPr>
              <a:xfrm>
                <a:off x="7045071" y="3919303"/>
                <a:ext cx="2423160" cy="1965960"/>
              </a:xfrm>
              <a:prstGeom prst="ellipse">
                <a:avLst/>
              </a:prstGeom>
              <a:ln>
                <a:noFill/>
              </a:ln>
              <a:effectLst>
                <a:softEdge rad="112500"/>
              </a:effectLst>
            </p:spPr>
          </p:pic>
          <p:grpSp>
            <p:nvGrpSpPr>
              <p:cNvPr id="9" name="Group 77"/>
              <p:cNvGrpSpPr/>
              <p:nvPr/>
            </p:nvGrpSpPr>
            <p:grpSpPr>
              <a:xfrm>
                <a:off x="6331682" y="3919303"/>
                <a:ext cx="3142648" cy="2518775"/>
                <a:chOff x="6331682" y="3919303"/>
                <a:chExt cx="3142648" cy="2518775"/>
              </a:xfrm>
            </p:grpSpPr>
            <p:sp>
              <p:nvSpPr>
                <p:cNvPr id="109" name="TextBox 108"/>
                <p:cNvSpPr txBox="1"/>
                <p:nvPr/>
              </p:nvSpPr>
              <p:spPr>
                <a:xfrm>
                  <a:off x="7045098" y="5956423"/>
                  <a:ext cx="2429232" cy="481655"/>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rPr>
                    <a:t>4D </a:t>
                  </a:r>
                  <a:r>
                    <a:rPr kumimoji="0" lang="ru-RU" sz="800" b="0" i="0" u="none" strike="noStrike" kern="0" cap="none" spc="0" normalizeH="0" baseline="0" noProof="0" dirty="0">
                      <a:ln>
                        <a:noFill/>
                      </a:ln>
                      <a:solidFill>
                        <a:srgbClr val="000000"/>
                      </a:solidFill>
                      <a:effectLst/>
                      <a:uLnTx/>
                      <a:uFillTx/>
                    </a:rPr>
                    <a:t>– </a:t>
                  </a:r>
                  <a:r>
                    <a:rPr kumimoji="0" lang="ru-RU" sz="800" b="0" i="0" u="none" strike="noStrike" kern="0" cap="none" spc="0" normalizeH="0" baseline="0" noProof="0" dirty="0" err="1">
                      <a:ln>
                        <a:noFill/>
                      </a:ln>
                      <a:solidFill>
                        <a:srgbClr val="000000"/>
                      </a:solidFill>
                      <a:effectLst/>
                      <a:uLnTx/>
                      <a:uFillTx/>
                    </a:rPr>
                    <a:t>пространственно</a:t>
                  </a:r>
                  <a:r>
                    <a:rPr kumimoji="0" lang="ru-RU" sz="800" b="0" i="0" u="none" strike="noStrike" kern="0" cap="none" spc="0" normalizeH="0" baseline="0" noProof="0" dirty="0">
                      <a:ln>
                        <a:noFill/>
                      </a:ln>
                      <a:solidFill>
                        <a:srgbClr val="000000"/>
                      </a:solidFill>
                      <a:effectLst/>
                      <a:uLnTx/>
                      <a:uFillTx/>
                    </a:rPr>
                    <a:t> временные коллизии</a:t>
                  </a:r>
                  <a:endParaRPr kumimoji="0" lang="en-US" sz="800" b="0" i="0" u="none" strike="noStrike" kern="0" cap="none" spc="0" normalizeH="0" baseline="0" noProof="0" dirty="0">
                    <a:ln>
                      <a:noFill/>
                    </a:ln>
                    <a:solidFill>
                      <a:srgbClr val="000000"/>
                    </a:solidFill>
                    <a:effectLst/>
                    <a:uLnTx/>
                    <a:uFillTx/>
                  </a:endParaRPr>
                </a:p>
              </p:txBody>
            </p:sp>
            <p:pic>
              <p:nvPicPr>
                <p:cNvPr id="110" name="Picture 109" descr="Trapelo 4D--452.bmp"/>
                <p:cNvPicPr>
                  <a:picLocks/>
                </p:cNvPicPr>
                <p:nvPr/>
              </p:nvPicPr>
              <p:blipFill>
                <a:blip r:embed="rId14" cstate="email"/>
                <a:stretch>
                  <a:fillRect/>
                </a:stretch>
              </p:blipFill>
              <p:spPr>
                <a:xfrm>
                  <a:off x="7045071" y="3919303"/>
                  <a:ext cx="2423160" cy="1965960"/>
                </a:xfrm>
                <a:prstGeom prst="ellipse">
                  <a:avLst/>
                </a:prstGeom>
                <a:ln>
                  <a:noFill/>
                </a:ln>
                <a:effectLst/>
              </p:spPr>
            </p:pic>
            <p:cxnSp>
              <p:nvCxnSpPr>
                <p:cNvPr id="155" name="Straight Connector 154"/>
                <p:cNvCxnSpPr>
                  <a:stCxn id="141" idx="3"/>
                </p:cNvCxnSpPr>
                <p:nvPr/>
              </p:nvCxnSpPr>
              <p:spPr bwMode="auto">
                <a:xfrm>
                  <a:off x="6331682" y="4900831"/>
                  <a:ext cx="713389" cy="1452"/>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grpSp>
        </p:grpSp>
        <p:grpSp>
          <p:nvGrpSpPr>
            <p:cNvPr id="10" name="Group 76"/>
            <p:cNvGrpSpPr/>
            <p:nvPr/>
          </p:nvGrpSpPr>
          <p:grpSpPr>
            <a:xfrm>
              <a:off x="4143606" y="1070483"/>
              <a:ext cx="2510517" cy="1822910"/>
              <a:chOff x="5895975" y="1522960"/>
              <a:chExt cx="3572256" cy="2593427"/>
            </a:xfrm>
          </p:grpSpPr>
          <p:pic>
            <p:nvPicPr>
              <p:cNvPr id="96" name="Picture 95" descr="QTO.gif"/>
              <p:cNvPicPr>
                <a:picLocks/>
              </p:cNvPicPr>
              <p:nvPr/>
            </p:nvPicPr>
            <p:blipFill>
              <a:blip r:embed="rId15" cstate="email">
                <a:extLst>
                  <a:ext uri="{BEBA8EAE-BF5A-486C-A8C5-ECC9F3942E4B}">
                    <a14:imgProps xmlns:a14="http://schemas.microsoft.com/office/drawing/2010/main">
                      <a14:imgLayer r:embed="rId16">
                        <a14:imgEffect>
                          <a14:sharpenSoften amount="71000"/>
                        </a14:imgEffect>
                      </a14:imgLayer>
                    </a14:imgProps>
                  </a:ext>
                  <a:ext uri="{28A0092B-C50C-407E-A947-70E740481C1C}">
                    <a14:useLocalDpi xmlns:a14="http://schemas.microsoft.com/office/drawing/2010/main"/>
                  </a:ext>
                </a:extLst>
              </a:blip>
              <a:stretch>
                <a:fillRect/>
              </a:stretch>
            </p:blipFill>
            <p:spPr>
              <a:xfrm>
                <a:off x="7045071" y="1522960"/>
                <a:ext cx="2423160" cy="1965960"/>
              </a:xfrm>
              <a:prstGeom prst="ellipse">
                <a:avLst/>
              </a:prstGeom>
              <a:ln>
                <a:noFill/>
              </a:ln>
              <a:effectLst/>
            </p:spPr>
          </p:pic>
          <p:sp>
            <p:nvSpPr>
              <p:cNvPr id="97" name="TextBox 96"/>
              <p:cNvSpPr txBox="1"/>
              <p:nvPr/>
            </p:nvSpPr>
            <p:spPr>
              <a:xfrm>
                <a:off x="7412754" y="3538413"/>
                <a:ext cx="1859252"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Объемы, сметы</a:t>
                </a:r>
                <a:endParaRPr kumimoji="0" lang="en-US" sz="800" b="0" i="0" u="none" strike="noStrike" kern="0" cap="none" spc="0" normalizeH="0" baseline="0" noProof="0" dirty="0">
                  <a:ln>
                    <a:noFill/>
                  </a:ln>
                  <a:solidFill>
                    <a:srgbClr val="000000"/>
                  </a:solidFill>
                  <a:effectLst/>
                  <a:uLnTx/>
                  <a:uFillTx/>
                </a:endParaRPr>
              </a:p>
            </p:txBody>
          </p:sp>
          <p:cxnSp>
            <p:nvCxnSpPr>
              <p:cNvPr id="158" name="Straight Connector 157"/>
              <p:cNvCxnSpPr/>
              <p:nvPr/>
            </p:nvCxnSpPr>
            <p:spPr bwMode="auto">
              <a:xfrm flipV="1">
                <a:off x="5895975" y="3201013"/>
                <a:ext cx="1503960" cy="915374"/>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grpSp>
        <p:grpSp>
          <p:nvGrpSpPr>
            <p:cNvPr id="11" name="Group 78"/>
            <p:cNvGrpSpPr/>
            <p:nvPr/>
          </p:nvGrpSpPr>
          <p:grpSpPr>
            <a:xfrm>
              <a:off x="4250690" y="4109548"/>
              <a:ext cx="2407697" cy="2188930"/>
              <a:chOff x="6048375" y="5792787"/>
              <a:chExt cx="3425952" cy="3114156"/>
            </a:xfrm>
          </p:grpSpPr>
          <p:grpSp>
            <p:nvGrpSpPr>
              <p:cNvPr id="12" name="Group 144"/>
              <p:cNvGrpSpPr/>
              <p:nvPr/>
            </p:nvGrpSpPr>
            <p:grpSpPr>
              <a:xfrm>
                <a:off x="7038975" y="6383129"/>
                <a:ext cx="2435352" cy="2523814"/>
                <a:chOff x="7038975" y="6417627"/>
                <a:chExt cx="2435352" cy="2523814"/>
              </a:xfrm>
            </p:grpSpPr>
            <p:pic>
              <p:nvPicPr>
                <p:cNvPr id="25" name="Picture 24" descr="Trapelo - rendered clash.bmp"/>
                <p:cNvPicPr>
                  <a:picLocks/>
                </p:cNvPicPr>
                <p:nvPr/>
              </p:nvPicPr>
              <p:blipFill>
                <a:blip r:embed="rId17" cstate="email"/>
                <a:stretch>
                  <a:fillRect/>
                </a:stretch>
              </p:blipFill>
              <p:spPr>
                <a:xfrm>
                  <a:off x="7038975" y="6417627"/>
                  <a:ext cx="2435352" cy="1965960"/>
                </a:xfrm>
                <a:prstGeom prst="ellipse">
                  <a:avLst/>
                </a:prstGeom>
                <a:ln>
                  <a:noFill/>
                </a:ln>
                <a:effectLst/>
              </p:spPr>
            </p:pic>
            <p:sp>
              <p:nvSpPr>
                <p:cNvPr id="81" name="TextBox 80"/>
                <p:cNvSpPr txBox="1"/>
                <p:nvPr/>
              </p:nvSpPr>
              <p:spPr>
                <a:xfrm>
                  <a:off x="7342251" y="8459786"/>
                  <a:ext cx="1828800" cy="481655"/>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Проверка на коллизии</a:t>
                  </a:r>
                  <a:r>
                    <a:rPr kumimoji="0" lang="en-US" sz="800" b="0" i="0" u="none" strike="noStrike" kern="0" cap="none" spc="0" normalizeH="0" baseline="0" noProof="0" dirty="0">
                      <a:ln>
                        <a:noFill/>
                      </a:ln>
                      <a:solidFill>
                        <a:srgbClr val="000000"/>
                      </a:solidFill>
                      <a:effectLst/>
                      <a:uLnTx/>
                      <a:uFillTx/>
                    </a:rPr>
                    <a:t>/ </a:t>
                  </a:r>
                  <a:r>
                    <a:rPr kumimoji="0" lang="ru-RU" sz="800" b="0" i="0" u="none" strike="noStrike" kern="0" cap="none" spc="0" normalizeH="0" baseline="0" noProof="0" dirty="0">
                      <a:ln>
                        <a:noFill/>
                      </a:ln>
                      <a:solidFill>
                        <a:srgbClr val="000000"/>
                      </a:solidFill>
                      <a:effectLst/>
                      <a:uLnTx/>
                      <a:uFillTx/>
                    </a:rPr>
                    <a:t>Координация</a:t>
                  </a:r>
                  <a:endParaRPr kumimoji="0" lang="en-US" sz="800" b="0" i="0" u="none" strike="noStrike" kern="0" cap="none" spc="0" normalizeH="0" baseline="0" noProof="0" dirty="0">
                    <a:ln>
                      <a:noFill/>
                    </a:ln>
                    <a:solidFill>
                      <a:srgbClr val="000000"/>
                    </a:solidFill>
                    <a:effectLst/>
                    <a:uLnTx/>
                    <a:uFillTx/>
                  </a:endParaRPr>
                </a:p>
              </p:txBody>
            </p:sp>
          </p:grpSp>
          <p:cxnSp>
            <p:nvCxnSpPr>
              <p:cNvPr id="161" name="Straight Connector 160"/>
              <p:cNvCxnSpPr/>
              <p:nvPr/>
            </p:nvCxnSpPr>
            <p:spPr bwMode="auto">
              <a:xfrm>
                <a:off x="6048375" y="5792787"/>
                <a:ext cx="1347249" cy="878250"/>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grpSp>
        <p:grpSp>
          <p:nvGrpSpPr>
            <p:cNvPr id="114" name="Group 113"/>
            <p:cNvGrpSpPr/>
            <p:nvPr/>
          </p:nvGrpSpPr>
          <p:grpSpPr>
            <a:xfrm>
              <a:off x="6654102" y="1072347"/>
              <a:ext cx="1923587" cy="3436424"/>
              <a:chOff x="9468231" y="1525587"/>
              <a:chExt cx="2737104" cy="4888949"/>
            </a:xfrm>
            <a:effectLst/>
          </p:grpSpPr>
          <p:grpSp>
            <p:nvGrpSpPr>
              <p:cNvPr id="113" name="Group 112"/>
              <p:cNvGrpSpPr/>
              <p:nvPr/>
            </p:nvGrpSpPr>
            <p:grpSpPr>
              <a:xfrm>
                <a:off x="9858375" y="1525587"/>
                <a:ext cx="2346960" cy="4888949"/>
                <a:chOff x="9858375" y="1536473"/>
                <a:chExt cx="2346960" cy="4888949"/>
              </a:xfrm>
            </p:grpSpPr>
            <p:pic>
              <p:nvPicPr>
                <p:cNvPr id="92" name="Picture 4" descr="http://rds.yahoo.com/_ylt=A0S0202PxxdK1ksBx1.jzbkF/SIG=12jq1ud78/EXP=1243158799/**http%3A/obamarama.org/wp-content/uploads/2007/03/dollar-sign.jpg"/>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858375" y="1536473"/>
                  <a:ext cx="2286000" cy="1959428"/>
                </a:xfrm>
                <a:prstGeom prst="ellipse">
                  <a:avLst/>
                </a:prstGeom>
                <a:ln>
                  <a:noFill/>
                </a:ln>
                <a:effectLst/>
              </p:spPr>
            </p:pic>
            <p:sp>
              <p:nvSpPr>
                <p:cNvPr id="95" name="TextBox 94"/>
                <p:cNvSpPr txBox="1"/>
                <p:nvPr/>
              </p:nvSpPr>
              <p:spPr>
                <a:xfrm>
                  <a:off x="10346055" y="3538413"/>
                  <a:ext cx="1295400"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Закупка</a:t>
                  </a:r>
                  <a:endParaRPr kumimoji="0" lang="en-US" sz="800" b="0" i="0" u="none" strike="noStrike" kern="0" cap="none" spc="0" normalizeH="0" baseline="0" noProof="0" dirty="0">
                    <a:ln>
                      <a:noFill/>
                    </a:ln>
                    <a:solidFill>
                      <a:srgbClr val="000000"/>
                    </a:solidFill>
                    <a:effectLst/>
                    <a:uLnTx/>
                    <a:uFillTx/>
                  </a:endParaRPr>
                </a:p>
              </p:txBody>
            </p:sp>
            <p:pic>
              <p:nvPicPr>
                <p:cNvPr id="111" name="Picture 110" descr="Gannt_chart.gif"/>
                <p:cNvPicPr>
                  <a:picLocks/>
                </p:cNvPicPr>
                <p:nvPr/>
              </p:nvPicPr>
              <p:blipFill>
                <a:blip r:embed="rId19" cstate="email">
                  <a:extLst>
                    <a:ext uri="{28A0092B-C50C-407E-A947-70E740481C1C}">
                      <a14:useLocalDpi xmlns:a14="http://schemas.microsoft.com/office/drawing/2010/main"/>
                    </a:ext>
                  </a:extLst>
                </a:blip>
                <a:stretch>
                  <a:fillRect/>
                </a:stretch>
              </p:blipFill>
              <p:spPr>
                <a:xfrm>
                  <a:off x="9858375" y="3919303"/>
                  <a:ext cx="2346960" cy="1965960"/>
                </a:xfrm>
                <a:prstGeom prst="ellipse">
                  <a:avLst/>
                </a:prstGeom>
                <a:ln>
                  <a:noFill/>
                </a:ln>
                <a:effectLst/>
              </p:spPr>
            </p:pic>
            <p:sp>
              <p:nvSpPr>
                <p:cNvPr id="112" name="TextBox 111"/>
                <p:cNvSpPr txBox="1"/>
                <p:nvPr/>
              </p:nvSpPr>
              <p:spPr>
                <a:xfrm>
                  <a:off x="10193655" y="5943766"/>
                  <a:ext cx="1600201" cy="481656"/>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Календарное планирование</a:t>
                  </a:r>
                  <a:endParaRPr kumimoji="0" lang="en-US" sz="800" b="0" i="0" u="none" strike="noStrike" kern="0" cap="none" spc="0" normalizeH="0" baseline="0" noProof="0" dirty="0">
                    <a:ln>
                      <a:noFill/>
                    </a:ln>
                    <a:solidFill>
                      <a:srgbClr val="000000"/>
                    </a:solidFill>
                    <a:effectLst/>
                    <a:uLnTx/>
                    <a:uFillTx/>
                  </a:endParaRPr>
                </a:p>
              </p:txBody>
            </p:sp>
          </p:grpSp>
          <p:cxnSp>
            <p:nvCxnSpPr>
              <p:cNvPr id="164" name="Straight Connector 163"/>
              <p:cNvCxnSpPr>
                <a:stCxn id="96" idx="6"/>
                <a:endCxn id="92" idx="2"/>
              </p:cNvCxnSpPr>
              <p:nvPr/>
            </p:nvCxnSpPr>
            <p:spPr bwMode="auto">
              <a:xfrm flipV="1">
                <a:off x="9468231" y="2505301"/>
                <a:ext cx="390144" cy="639"/>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cxnSp>
            <p:nvCxnSpPr>
              <p:cNvPr id="167" name="Straight Connector 166"/>
              <p:cNvCxnSpPr>
                <a:stCxn id="110" idx="6"/>
                <a:endCxn id="111" idx="2"/>
              </p:cNvCxnSpPr>
              <p:nvPr/>
            </p:nvCxnSpPr>
            <p:spPr bwMode="auto">
              <a:xfrm flipV="1">
                <a:off x="9468231" y="4891397"/>
                <a:ext cx="390144" cy="10886"/>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grpSp>
        <p:grpSp>
          <p:nvGrpSpPr>
            <p:cNvPr id="14" name="Group 87"/>
            <p:cNvGrpSpPr/>
            <p:nvPr/>
          </p:nvGrpSpPr>
          <p:grpSpPr>
            <a:xfrm>
              <a:off x="4411344" y="1760990"/>
              <a:ext cx="4167460" cy="4577499"/>
              <a:chOff x="6276975" y="2505301"/>
              <a:chExt cx="5929948" cy="6512341"/>
            </a:xfrm>
          </p:grpSpPr>
          <p:pic>
            <p:nvPicPr>
              <p:cNvPr id="189" name="Picture 188" descr="Gannt_chart.gif"/>
              <p:cNvPicPr>
                <a:picLocks/>
              </p:cNvPicPr>
              <p:nvPr/>
            </p:nvPicPr>
            <p:blipFill>
              <a:blip r:embed="rId20" cstate="email">
                <a:extLst>
                  <a:ext uri="{28A0092B-C50C-407E-A947-70E740481C1C}">
                    <a14:useLocalDpi xmlns:a14="http://schemas.microsoft.com/office/drawing/2010/main"/>
                  </a:ext>
                </a:extLst>
              </a:blip>
              <a:stretch>
                <a:fillRect/>
              </a:stretch>
            </p:blipFill>
            <p:spPr>
              <a:xfrm>
                <a:off x="9858375" y="6506710"/>
                <a:ext cx="2346960" cy="1730644"/>
              </a:xfrm>
              <a:prstGeom prst="ellipse">
                <a:avLst/>
              </a:prstGeom>
              <a:ln>
                <a:noFill/>
              </a:ln>
              <a:effectLst/>
            </p:spPr>
          </p:pic>
          <p:sp>
            <p:nvSpPr>
              <p:cNvPr id="190" name="TextBox 189"/>
              <p:cNvSpPr txBox="1"/>
              <p:nvPr/>
            </p:nvSpPr>
            <p:spPr>
              <a:xfrm>
                <a:off x="10004612" y="8535986"/>
                <a:ext cx="2139761" cy="481656"/>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rPr>
                  <a:t>ERP/SCM/</a:t>
                </a:r>
                <a:r>
                  <a:rPr kumimoji="0" lang="ru-RU" sz="800" b="0" i="0" u="none" strike="noStrike" kern="0" cap="none" spc="0" normalizeH="0" baseline="0" noProof="0" dirty="0">
                    <a:ln>
                      <a:noFill/>
                    </a:ln>
                    <a:solidFill>
                      <a:srgbClr val="000000"/>
                    </a:solidFill>
                    <a:effectLst/>
                    <a:uLnTx/>
                    <a:uFillTx/>
                  </a:rPr>
                  <a:t>Эксплуатация</a:t>
                </a:r>
              </a:p>
              <a:p>
                <a:pPr marL="0" marR="0" lvl="0" indent="0" algn="ctr" defTabSz="910872"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srgbClr val="000000"/>
                  </a:solidFill>
                  <a:effectLst/>
                  <a:uLnTx/>
                  <a:uFillTx/>
                </a:endParaRPr>
              </a:p>
            </p:txBody>
          </p:sp>
          <p:cxnSp>
            <p:nvCxnSpPr>
              <p:cNvPr id="192" name="Elbow Connector 191"/>
              <p:cNvCxnSpPr>
                <a:stCxn id="92" idx="6"/>
                <a:endCxn id="189" idx="6"/>
              </p:cNvCxnSpPr>
              <p:nvPr/>
            </p:nvCxnSpPr>
            <p:spPr bwMode="auto">
              <a:xfrm>
                <a:off x="12144375" y="2505301"/>
                <a:ext cx="60960" cy="4866731"/>
              </a:xfrm>
              <a:prstGeom prst="bentConnector3">
                <a:avLst>
                  <a:gd name="adj1" fmla="val 475000"/>
                </a:avLst>
              </a:prstGeom>
              <a:solidFill>
                <a:schemeClr val="accent1"/>
              </a:solidFill>
              <a:ln w="12700" cap="flat" cmpd="sng" algn="ctr">
                <a:solidFill>
                  <a:srgbClr val="7030A0"/>
                </a:solidFill>
                <a:prstDash val="solid"/>
                <a:round/>
                <a:headEnd type="none" w="med" len="med"/>
                <a:tailEnd type="arrow"/>
              </a:ln>
              <a:effectLst/>
            </p:spPr>
          </p:cxnSp>
          <p:cxnSp>
            <p:nvCxnSpPr>
              <p:cNvPr id="193" name="Elbow Connector 192"/>
              <p:cNvCxnSpPr>
                <a:stCxn id="111" idx="6"/>
                <a:endCxn id="189" idx="6"/>
              </p:cNvCxnSpPr>
              <p:nvPr/>
            </p:nvCxnSpPr>
            <p:spPr bwMode="auto">
              <a:xfrm>
                <a:off x="12205335" y="4891397"/>
                <a:ext cx="1588" cy="2480635"/>
              </a:xfrm>
              <a:prstGeom prst="bentConnector3">
                <a:avLst>
                  <a:gd name="adj1" fmla="val 14395466"/>
                </a:avLst>
              </a:prstGeom>
              <a:solidFill>
                <a:schemeClr val="accent1"/>
              </a:solidFill>
              <a:ln w="12700" cap="flat" cmpd="sng" algn="ctr">
                <a:solidFill>
                  <a:srgbClr val="7030A0"/>
                </a:solidFill>
                <a:prstDash val="solid"/>
                <a:round/>
                <a:headEnd type="none" w="med" len="med"/>
                <a:tailEnd type="arrow"/>
              </a:ln>
              <a:effectLst/>
            </p:spPr>
          </p:cxnSp>
          <p:cxnSp>
            <p:nvCxnSpPr>
              <p:cNvPr id="196" name="Straight Connector 195"/>
              <p:cNvCxnSpPr/>
              <p:nvPr/>
            </p:nvCxnSpPr>
            <p:spPr bwMode="auto">
              <a:xfrm>
                <a:off x="6276975" y="5792787"/>
                <a:ext cx="3727637" cy="1078660"/>
              </a:xfrm>
              <a:prstGeom prst="line">
                <a:avLst/>
              </a:prstGeom>
              <a:solidFill>
                <a:schemeClr val="accent1"/>
              </a:solidFill>
              <a:ln w="12700" cap="flat" cmpd="sng" algn="ctr">
                <a:solidFill>
                  <a:srgbClr val="7030A0"/>
                </a:solidFill>
                <a:prstDash val="solid"/>
                <a:round/>
                <a:headEnd type="none" w="med" len="med"/>
                <a:tailEnd type="triangle" w="lg" len="lg"/>
              </a:ln>
              <a:effectLst/>
            </p:spPr>
          </p:cxnSp>
        </p:grpSp>
      </p:grpSp>
      <p:grpSp>
        <p:nvGrpSpPr>
          <p:cNvPr id="15" name="Group 74"/>
          <p:cNvGrpSpPr/>
          <p:nvPr/>
        </p:nvGrpSpPr>
        <p:grpSpPr>
          <a:xfrm>
            <a:off x="3286779" y="1198992"/>
            <a:ext cx="1385301" cy="1641398"/>
            <a:chOff x="4676775" y="1705788"/>
            <a:chExt cx="1971169" cy="2335193"/>
          </a:xfrm>
        </p:grpSpPr>
        <p:cxnSp>
          <p:nvCxnSpPr>
            <p:cNvPr id="175" name="Straight Connector 174"/>
            <p:cNvCxnSpPr/>
            <p:nvPr/>
          </p:nvCxnSpPr>
          <p:spPr bwMode="auto">
            <a:xfrm rot="5400000" flipH="1" flipV="1">
              <a:off x="5286375" y="3735387"/>
              <a:ext cx="609600" cy="1588"/>
            </a:xfrm>
            <a:prstGeom prst="line">
              <a:avLst/>
            </a:prstGeom>
            <a:solidFill>
              <a:schemeClr val="accent1"/>
            </a:solidFill>
            <a:ln w="12700" cap="flat" cmpd="sng" algn="ctr">
              <a:solidFill>
                <a:srgbClr val="00B050"/>
              </a:solidFill>
              <a:prstDash val="solid"/>
              <a:round/>
              <a:headEnd type="none" w="med" len="med"/>
              <a:tailEnd type="triangle" w="lg" len="lg"/>
            </a:ln>
            <a:effectLst/>
          </p:spPr>
        </p:cxnSp>
        <p:sp>
          <p:nvSpPr>
            <p:cNvPr id="178" name="TextBox 177"/>
            <p:cNvSpPr txBox="1"/>
            <p:nvPr/>
          </p:nvSpPr>
          <p:spPr>
            <a:xfrm>
              <a:off x="4676775" y="3153588"/>
              <a:ext cx="1971169"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Рабочая документация</a:t>
              </a:r>
              <a:endParaRPr kumimoji="0" lang="en-US" sz="800" b="0" i="0" u="none" strike="noStrike" kern="0" cap="none" spc="0" normalizeH="0" baseline="0" noProof="0" dirty="0">
                <a:ln>
                  <a:noFill/>
                </a:ln>
                <a:solidFill>
                  <a:srgbClr val="000000"/>
                </a:solidFill>
                <a:effectLst/>
                <a:uLnTx/>
                <a:uFillTx/>
              </a:endParaRPr>
            </a:p>
          </p:txBody>
        </p:sp>
        <p:pic>
          <p:nvPicPr>
            <p:cNvPr id="63" name="Picture 62" descr="Revit_Structure.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676775" y="1705788"/>
              <a:ext cx="1828800" cy="1371600"/>
            </a:xfrm>
            <a:prstGeom prst="rect">
              <a:avLst/>
            </a:prstGeom>
          </p:spPr>
        </p:pic>
      </p:grpSp>
      <p:grpSp>
        <p:nvGrpSpPr>
          <p:cNvPr id="16" name="Group 75"/>
          <p:cNvGrpSpPr/>
          <p:nvPr/>
        </p:nvGrpSpPr>
        <p:grpSpPr>
          <a:xfrm>
            <a:off x="3233200" y="4447212"/>
            <a:ext cx="1438710" cy="1791534"/>
            <a:chOff x="4600575" y="6326981"/>
            <a:chExt cx="2047164" cy="2548788"/>
          </a:xfrm>
        </p:grpSpPr>
        <p:cxnSp>
          <p:nvCxnSpPr>
            <p:cNvPr id="179" name="Straight Connector 178"/>
            <p:cNvCxnSpPr/>
            <p:nvPr/>
          </p:nvCxnSpPr>
          <p:spPr bwMode="auto">
            <a:xfrm rot="5400000">
              <a:off x="5286375" y="6669087"/>
              <a:ext cx="685800" cy="1588"/>
            </a:xfrm>
            <a:prstGeom prst="line">
              <a:avLst/>
            </a:prstGeom>
            <a:solidFill>
              <a:schemeClr val="accent1"/>
            </a:solidFill>
            <a:ln w="12700" cap="flat" cmpd="sng" algn="ctr">
              <a:solidFill>
                <a:srgbClr val="00B050"/>
              </a:solidFill>
              <a:prstDash val="solid"/>
              <a:round/>
              <a:headEnd type="none" w="med" len="med"/>
              <a:tailEnd type="triangle" w="lg" len="lg"/>
            </a:ln>
            <a:effectLst/>
          </p:spPr>
        </p:cxnSp>
        <p:sp>
          <p:nvSpPr>
            <p:cNvPr id="180" name="TextBox 179"/>
            <p:cNvSpPr txBox="1"/>
            <p:nvPr/>
          </p:nvSpPr>
          <p:spPr>
            <a:xfrm>
              <a:off x="4981575" y="8563787"/>
              <a:ext cx="1295400" cy="311982"/>
            </a:xfrm>
            <a:prstGeom prst="rect">
              <a:avLst/>
            </a:prstGeom>
            <a:noFill/>
          </p:spPr>
          <p:txBody>
            <a:bodyPr wrap="square" rtlCol="0">
              <a:spAutoFit/>
            </a:bodyPr>
            <a:lstStyle/>
            <a:p>
              <a:pPr marL="0" marR="0" lvl="0" indent="0" algn="ctr" defTabSz="910872" eaLnBrk="1" fontAlgn="base" latinLnBrk="0" hangingPunct="1">
                <a:lnSpc>
                  <a:spcPct val="100000"/>
                </a:lnSpc>
                <a:spcBef>
                  <a:spcPct val="0"/>
                </a:spcBef>
                <a:spcAft>
                  <a:spcPct val="0"/>
                </a:spcAft>
                <a:buClrTx/>
                <a:buSzTx/>
                <a:buFontTx/>
                <a:buNone/>
                <a:tabLst/>
                <a:defRPr/>
              </a:pPr>
              <a:r>
                <a:rPr kumimoji="0" lang="ru-RU" sz="800" b="0" i="0" u="none" strike="noStrike" kern="0" cap="none" spc="0" normalizeH="0" baseline="0" noProof="0" dirty="0">
                  <a:ln>
                    <a:noFill/>
                  </a:ln>
                  <a:solidFill>
                    <a:srgbClr val="000000"/>
                  </a:solidFill>
                  <a:effectLst/>
                  <a:uLnTx/>
                  <a:uFillTx/>
                </a:rPr>
                <a:t>Визуализация</a:t>
              </a:r>
              <a:endParaRPr kumimoji="0" lang="en-US" sz="800" b="0" i="0" u="none" strike="noStrike" kern="0" cap="none" spc="0" normalizeH="0" baseline="0" noProof="0" dirty="0">
                <a:ln>
                  <a:noFill/>
                </a:ln>
                <a:solidFill>
                  <a:srgbClr val="000000"/>
                </a:solidFill>
                <a:effectLst/>
                <a:uLnTx/>
                <a:uFillTx/>
              </a:endParaRPr>
            </a:p>
          </p:txBody>
        </p:sp>
        <p:pic>
          <p:nvPicPr>
            <p:cNvPr id="74" name="Picture 73" descr="pic2_30886.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00575" y="7088187"/>
              <a:ext cx="2047164" cy="1371600"/>
            </a:xfrm>
            <a:prstGeom prst="rect">
              <a:avLst/>
            </a:prstGeom>
          </p:spPr>
        </p:pic>
      </p:grpSp>
    </p:spTree>
    <p:extLst>
      <p:ext uri="{BB962C8B-B14F-4D97-AF65-F5344CB8AC3E}">
        <p14:creationId xmlns:p14="http://schemas.microsoft.com/office/powerpoint/2010/main" val="1441191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2000"/>
                                        <p:tgtEl>
                                          <p:spTgt spid="62"/>
                                        </p:tgtEl>
                                      </p:cBhvr>
                                    </p:animEffect>
                                  </p:childTnLst>
                                </p:cTn>
                              </p:par>
                              <p:par>
                                <p:cTn id="22" presetID="10" presetClass="entr" presetSubtype="0" fill="hold"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fade">
                                      <p:cBhvr>
                                        <p:cTn id="24" dur="2000"/>
                                        <p:tgtEl>
                                          <p:spTgt spid="128"/>
                                        </p:tgtEl>
                                      </p:cBhvr>
                                    </p:animEffect>
                                  </p:childTnLst>
                                </p:cTn>
                              </p:par>
                              <p:par>
                                <p:cTn id="25" presetID="10" presetClass="entr" presetSubtype="0" fill="hold" nodeType="with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2000"/>
                                        <p:tgtEl>
                                          <p:spTgt spid="127"/>
                                        </p:tgtEl>
                                      </p:cBhvr>
                                    </p:animEffect>
                                  </p:childTnLst>
                                </p:cTn>
                              </p:par>
                              <p:par>
                                <p:cTn id="28" presetID="10" presetClass="entr" presetSubtype="0" fill="hold" nodeType="withEffect">
                                  <p:stCondLst>
                                    <p:cond delay="0"/>
                                  </p:stCondLst>
                                  <p:childTnLst>
                                    <p:set>
                                      <p:cBhvr>
                                        <p:cTn id="29" dur="1" fill="hold">
                                          <p:stCondLst>
                                            <p:cond delay="0"/>
                                          </p:stCondLst>
                                        </p:cTn>
                                        <p:tgtEl>
                                          <p:spTgt spid="133"/>
                                        </p:tgtEl>
                                        <p:attrNameLst>
                                          <p:attrName>style.visibility</p:attrName>
                                        </p:attrNameLst>
                                      </p:cBhvr>
                                      <p:to>
                                        <p:strVal val="visible"/>
                                      </p:to>
                                    </p:set>
                                    <p:animEffect transition="in" filter="fade">
                                      <p:cBhvr>
                                        <p:cTn id="30" dur="2000"/>
                                        <p:tgtEl>
                                          <p:spTgt spid="1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2000"/>
                                        <p:tgtEl>
                                          <p:spTgt spid="87"/>
                                        </p:tgtEl>
                                      </p:cBhvr>
                                    </p:animEffect>
                                  </p:childTnLst>
                                </p:cTn>
                              </p:par>
                              <p:par>
                                <p:cTn id="34" presetID="10" presetClass="entr" presetSubtype="0" fill="hold" nodeType="withEffect">
                                  <p:stCondLst>
                                    <p:cond delay="0"/>
                                  </p:stCondLst>
                                  <p:childTnLst>
                                    <p:set>
                                      <p:cBhvr>
                                        <p:cTn id="35" dur="1" fill="hold">
                                          <p:stCondLst>
                                            <p:cond delay="0"/>
                                          </p:stCondLst>
                                        </p:cTn>
                                        <p:tgtEl>
                                          <p:spTgt spid="141"/>
                                        </p:tgtEl>
                                        <p:attrNameLst>
                                          <p:attrName>style.visibility</p:attrName>
                                        </p:attrNameLst>
                                      </p:cBhvr>
                                      <p:to>
                                        <p:strVal val="visible"/>
                                      </p:to>
                                    </p:set>
                                    <p:animEffect transition="in" filter="fade">
                                      <p:cBhvr>
                                        <p:cTn id="36" dur="2000"/>
                                        <p:tgtEl>
                                          <p:spTgt spid="1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Desktop\1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5252" y="3486331"/>
            <a:ext cx="4078748" cy="2997759"/>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44531" y="50522"/>
            <a:ext cx="7886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857" tIns="45720" rIns="42857" bIns="45720" numCol="1" anchor="ctr" anchorCtr="0" compatLnSpc="1">
            <a:prstTxWarp prst="textNoShape">
              <a:avLst/>
            </a:prstTxWarp>
          </a:bodyPr>
          <a:lstStyle>
            <a:lvl1pPr>
              <a:lnSpc>
                <a:spcPct val="90000"/>
              </a:lnSpc>
              <a:defRPr sz="3600">
                <a:latin typeface="+mj-lt"/>
                <a:ea typeface="+mj-ea"/>
                <a:cs typeface="+mj-cs"/>
              </a:defRPr>
            </a:lvl1pPr>
            <a:lvl2pPr>
              <a:lnSpc>
                <a:spcPct val="90000"/>
              </a:lnSpc>
              <a:defRPr sz="4400">
                <a:latin typeface="Century Gothic" panose="020B0502020202020204" pitchFamily="34" charset="0"/>
              </a:defRPr>
            </a:lvl2pPr>
            <a:lvl3pPr>
              <a:lnSpc>
                <a:spcPct val="90000"/>
              </a:lnSpc>
              <a:defRPr sz="4400">
                <a:latin typeface="Century Gothic" panose="020B0502020202020204" pitchFamily="34" charset="0"/>
              </a:defRPr>
            </a:lvl3pPr>
            <a:lvl4pPr>
              <a:lnSpc>
                <a:spcPct val="90000"/>
              </a:lnSpc>
              <a:defRPr sz="4400">
                <a:latin typeface="Century Gothic" panose="020B0502020202020204" pitchFamily="34" charset="0"/>
              </a:defRPr>
            </a:lvl4pPr>
            <a:lvl5pPr>
              <a:lnSpc>
                <a:spcPct val="90000"/>
              </a:lnSpc>
              <a:defRPr sz="4400">
                <a:latin typeface="Century Gothic" panose="020B0502020202020204"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dirty="0"/>
              <a:t>Autodesk </a:t>
            </a:r>
            <a:r>
              <a:rPr lang="ru-RU" dirty="0"/>
              <a:t>сегодня</a:t>
            </a:r>
          </a:p>
        </p:txBody>
      </p:sp>
      <p:sp>
        <p:nvSpPr>
          <p:cNvPr id="6" name="Прямоугольник 5"/>
          <p:cNvSpPr/>
          <p:nvPr/>
        </p:nvSpPr>
        <p:spPr>
          <a:xfrm>
            <a:off x="401637" y="1685837"/>
            <a:ext cx="6778625" cy="1200329"/>
          </a:xfrm>
          <a:prstGeom prst="rect">
            <a:avLst/>
          </a:prstGeom>
        </p:spPr>
        <p:txBody>
          <a:bodyPr wrap="square">
            <a:spAutoFit/>
          </a:bodyPr>
          <a:lstStyle/>
          <a:p>
            <a:pPr lvl="0" defTabSz="914400">
              <a:defRPr/>
            </a:pPr>
            <a:r>
              <a:rPr lang="en-US" sz="2400" i="1" dirty="0" smtClean="0">
                <a:latin typeface="Arial" charset="0"/>
                <a:cs typeface="Arial" charset="0"/>
              </a:rPr>
              <a:t>- </a:t>
            </a:r>
            <a:r>
              <a:rPr lang="ru-RU" sz="2400" i="1" dirty="0" smtClean="0">
                <a:latin typeface="Arial" charset="0"/>
                <a:cs typeface="Arial" charset="0"/>
              </a:rPr>
              <a:t>первая </a:t>
            </a:r>
            <a:r>
              <a:rPr lang="ru-RU" sz="2400" i="1" dirty="0">
                <a:latin typeface="Arial" charset="0"/>
                <a:cs typeface="Arial" charset="0"/>
              </a:rPr>
              <a:t>САПР – </a:t>
            </a:r>
            <a:r>
              <a:rPr lang="en-US" sz="2400" i="1" dirty="0">
                <a:latin typeface="Arial" charset="0"/>
                <a:cs typeface="Arial" charset="0"/>
              </a:rPr>
              <a:t>AutoCAD, 1982 </a:t>
            </a:r>
            <a:r>
              <a:rPr lang="ru-RU" sz="2400" i="1" dirty="0">
                <a:latin typeface="Arial" charset="0"/>
                <a:cs typeface="Arial" charset="0"/>
              </a:rPr>
              <a:t>г.</a:t>
            </a:r>
          </a:p>
          <a:p>
            <a:pPr lvl="0" defTabSz="914400">
              <a:defRPr/>
            </a:pPr>
            <a:r>
              <a:rPr lang="en-US" sz="2400" i="1" dirty="0" smtClean="0">
                <a:latin typeface="Arial" charset="0"/>
                <a:cs typeface="Arial" charset="0"/>
              </a:rPr>
              <a:t>-</a:t>
            </a:r>
            <a:r>
              <a:rPr lang="ru-RU" sz="2400" i="1" dirty="0" smtClean="0">
                <a:latin typeface="Arial" charset="0"/>
                <a:cs typeface="Arial" charset="0"/>
              </a:rPr>
              <a:t> более </a:t>
            </a:r>
            <a:r>
              <a:rPr lang="ru-RU" sz="2400" i="1" dirty="0">
                <a:latin typeface="Arial" charset="0"/>
                <a:cs typeface="Arial" charset="0"/>
              </a:rPr>
              <a:t>10 млн </a:t>
            </a:r>
            <a:r>
              <a:rPr lang="ru-RU" sz="2400" i="1" dirty="0" smtClean="0">
                <a:latin typeface="Arial" charset="0"/>
                <a:cs typeface="Arial" charset="0"/>
              </a:rPr>
              <a:t>пользователей</a:t>
            </a:r>
          </a:p>
          <a:p>
            <a:pPr lvl="0" defTabSz="914400">
              <a:defRPr/>
            </a:pPr>
            <a:endParaRPr lang="ru-RU" sz="2400" i="1" dirty="0">
              <a:latin typeface="Arial" charset="0"/>
              <a:cs typeface="Arial" charset="0"/>
            </a:endParaRPr>
          </a:p>
        </p:txBody>
      </p:sp>
      <p:sp>
        <p:nvSpPr>
          <p:cNvPr id="7" name="Прямоугольник 6"/>
          <p:cNvSpPr/>
          <p:nvPr/>
        </p:nvSpPr>
        <p:spPr>
          <a:xfrm>
            <a:off x="401637" y="1009833"/>
            <a:ext cx="6664325" cy="461665"/>
          </a:xfrm>
          <a:prstGeom prst="rect">
            <a:avLst/>
          </a:prstGeom>
        </p:spPr>
        <p:txBody>
          <a:bodyPr wrap="square">
            <a:spAutoFit/>
          </a:bodyPr>
          <a:lstStyle/>
          <a:p>
            <a:pPr lvl="0" defTabSz="914400">
              <a:defRPr/>
            </a:pPr>
            <a:r>
              <a:rPr lang="ru-RU" sz="2400" b="1" dirty="0">
                <a:latin typeface="Arial" charset="0"/>
                <a:cs typeface="Arial" charset="0"/>
              </a:rPr>
              <a:t>№1 производитель САПР </a:t>
            </a:r>
            <a:r>
              <a:rPr lang="ru-RU" sz="2400" b="1" dirty="0" smtClean="0">
                <a:latin typeface="Arial" charset="0"/>
                <a:cs typeface="Arial" charset="0"/>
              </a:rPr>
              <a:t>в</a:t>
            </a:r>
            <a:r>
              <a:rPr lang="en-US" sz="2400" b="1" dirty="0" smtClean="0">
                <a:latin typeface="Arial" charset="0"/>
                <a:cs typeface="Arial" charset="0"/>
              </a:rPr>
              <a:t> </a:t>
            </a:r>
            <a:r>
              <a:rPr lang="ru-RU" sz="2400" b="1" dirty="0" smtClean="0">
                <a:latin typeface="Arial" charset="0"/>
                <a:cs typeface="Arial" charset="0"/>
              </a:rPr>
              <a:t>мире</a:t>
            </a:r>
            <a:endParaRPr lang="ru-RU" sz="2400" b="1" dirty="0">
              <a:latin typeface="Arial" charset="0"/>
              <a:cs typeface="Arial" charset="0"/>
            </a:endParaRPr>
          </a:p>
        </p:txBody>
      </p:sp>
      <p:sp>
        <p:nvSpPr>
          <p:cNvPr id="8" name="Прямоугольник 7"/>
          <p:cNvSpPr/>
          <p:nvPr/>
        </p:nvSpPr>
        <p:spPr>
          <a:xfrm>
            <a:off x="228599" y="2886166"/>
            <a:ext cx="7124700" cy="2492990"/>
          </a:xfrm>
          <a:prstGeom prst="rect">
            <a:avLst/>
          </a:prstGeom>
        </p:spPr>
        <p:txBody>
          <a:bodyPr wrap="square">
            <a:spAutoFit/>
          </a:bodyPr>
          <a:lstStyle/>
          <a:p>
            <a:pPr lvl="0" defTabSz="914400">
              <a:defRPr/>
            </a:pPr>
            <a:r>
              <a:rPr lang="ru-RU" sz="2400" b="1" dirty="0" smtClean="0">
                <a:latin typeface="Arial" charset="0"/>
                <a:ea typeface="+mn-ea"/>
                <a:cs typeface="Arial" charset="0"/>
              </a:rPr>
              <a:t>  Самая </a:t>
            </a:r>
            <a:r>
              <a:rPr lang="ru-RU" sz="2400" b="1" dirty="0">
                <a:latin typeface="Arial" charset="0"/>
                <a:ea typeface="+mn-ea"/>
                <a:cs typeface="Arial" charset="0"/>
              </a:rPr>
              <a:t>обширная </a:t>
            </a:r>
            <a:r>
              <a:rPr lang="ru-RU" sz="2400" b="1" dirty="0" smtClean="0">
                <a:latin typeface="Arial" charset="0"/>
                <a:ea typeface="+mn-ea"/>
                <a:cs typeface="Arial" charset="0"/>
              </a:rPr>
              <a:t>линейка продуктов</a:t>
            </a:r>
            <a:r>
              <a:rPr lang="ru-RU" sz="2400" b="1" dirty="0">
                <a:latin typeface="Arial" charset="0"/>
                <a:ea typeface="+mn-ea"/>
                <a:cs typeface="Arial" charset="0"/>
              </a:rPr>
              <a:t>: </a:t>
            </a:r>
            <a:endParaRPr lang="ru-RU" sz="2400" b="1" dirty="0" smtClean="0">
              <a:latin typeface="Arial" charset="0"/>
              <a:ea typeface="+mn-ea"/>
              <a:cs typeface="Arial" charset="0"/>
            </a:endParaRPr>
          </a:p>
          <a:p>
            <a:pPr lvl="0" defTabSz="914400">
              <a:defRPr/>
            </a:pPr>
            <a:endParaRPr lang="ru-RU" sz="2400" b="1" dirty="0" smtClean="0">
              <a:latin typeface="Arial" charset="0"/>
              <a:ea typeface="+mn-ea"/>
              <a:cs typeface="Arial" charset="0"/>
            </a:endParaRPr>
          </a:p>
          <a:p>
            <a:pPr lvl="0" defTabSz="914400">
              <a:defRPr/>
            </a:pPr>
            <a:r>
              <a:rPr lang="ru-RU" sz="1800" i="1" dirty="0" smtClean="0">
                <a:latin typeface="Arial" charset="0"/>
                <a:cs typeface="Arial" charset="0"/>
              </a:rPr>
              <a:t>    - </a:t>
            </a:r>
            <a:r>
              <a:rPr lang="ru-RU" sz="1800" i="1" dirty="0">
                <a:latin typeface="Arial" charset="0"/>
                <a:cs typeface="Arial" charset="0"/>
              </a:rPr>
              <a:t>архитектура и </a:t>
            </a:r>
            <a:r>
              <a:rPr lang="ru-RU" sz="1800" i="1" dirty="0" smtClean="0">
                <a:latin typeface="Arial" charset="0"/>
                <a:cs typeface="Arial" charset="0"/>
              </a:rPr>
              <a:t>строительство</a:t>
            </a:r>
          </a:p>
          <a:p>
            <a:pPr lvl="0" defTabSz="914400">
              <a:defRPr/>
            </a:pPr>
            <a:r>
              <a:rPr lang="ru-RU" sz="1800" i="1" dirty="0" smtClean="0">
                <a:latin typeface="Arial" charset="0"/>
                <a:ea typeface="+mn-ea"/>
                <a:cs typeface="Arial" charset="0"/>
              </a:rPr>
              <a:t>    - машиностроение</a:t>
            </a:r>
            <a:endParaRPr lang="ru-RU" sz="1800" i="1" dirty="0">
              <a:latin typeface="Arial" charset="0"/>
              <a:ea typeface="+mn-ea"/>
              <a:cs typeface="Arial" charset="0"/>
            </a:endParaRPr>
          </a:p>
          <a:p>
            <a:pPr lvl="0" defTabSz="914400">
              <a:defRPr/>
            </a:pPr>
            <a:r>
              <a:rPr lang="ru-RU" sz="1800" i="1" dirty="0">
                <a:latin typeface="Arial" charset="0"/>
                <a:ea typeface="+mn-ea"/>
                <a:cs typeface="Arial" charset="0"/>
              </a:rPr>
              <a:t>    </a:t>
            </a:r>
            <a:r>
              <a:rPr lang="ru-RU" sz="1800" i="1" dirty="0" smtClean="0">
                <a:latin typeface="Arial" charset="0"/>
                <a:ea typeface="+mn-ea"/>
                <a:cs typeface="Arial" charset="0"/>
              </a:rPr>
              <a:t>- промышленный </a:t>
            </a:r>
            <a:r>
              <a:rPr lang="ru-RU" sz="1800" i="1" dirty="0">
                <a:latin typeface="Arial" charset="0"/>
                <a:ea typeface="+mn-ea"/>
                <a:cs typeface="Arial" charset="0"/>
              </a:rPr>
              <a:t>дизайн </a:t>
            </a:r>
          </a:p>
          <a:p>
            <a:pPr lvl="0" defTabSz="914400">
              <a:defRPr/>
            </a:pPr>
            <a:r>
              <a:rPr lang="ru-RU" sz="1800" i="1" dirty="0">
                <a:latin typeface="Arial" charset="0"/>
                <a:ea typeface="+mn-ea"/>
                <a:cs typeface="Arial" charset="0"/>
              </a:rPr>
              <a:t>    </a:t>
            </a:r>
            <a:r>
              <a:rPr lang="ru-RU" sz="1800" i="1" dirty="0" smtClean="0">
                <a:latin typeface="Arial" charset="0"/>
                <a:ea typeface="+mn-ea"/>
                <a:cs typeface="Arial" charset="0"/>
              </a:rPr>
              <a:t>- геодезия </a:t>
            </a:r>
            <a:r>
              <a:rPr lang="ru-RU" sz="1800" i="1" dirty="0">
                <a:latin typeface="Arial" charset="0"/>
                <a:ea typeface="+mn-ea"/>
                <a:cs typeface="Arial" charset="0"/>
              </a:rPr>
              <a:t>и картография </a:t>
            </a:r>
          </a:p>
          <a:p>
            <a:pPr lvl="0" defTabSz="914400">
              <a:defRPr/>
            </a:pPr>
            <a:r>
              <a:rPr lang="ru-RU" sz="1800" i="1" dirty="0">
                <a:latin typeface="Arial" charset="0"/>
                <a:ea typeface="+mn-ea"/>
                <a:cs typeface="Arial" charset="0"/>
              </a:rPr>
              <a:t>    </a:t>
            </a:r>
            <a:r>
              <a:rPr lang="ru-RU" sz="1800" i="1" dirty="0" smtClean="0">
                <a:latin typeface="Arial" charset="0"/>
                <a:ea typeface="+mn-ea"/>
                <a:cs typeface="Arial" charset="0"/>
              </a:rPr>
              <a:t>- визуализация</a:t>
            </a:r>
            <a:r>
              <a:rPr lang="ru-RU" sz="1800" i="1" dirty="0">
                <a:latin typeface="Arial" charset="0"/>
                <a:ea typeface="+mn-ea"/>
                <a:cs typeface="Arial" charset="0"/>
              </a:rPr>
              <a:t>, анимация и графика</a:t>
            </a:r>
          </a:p>
          <a:p>
            <a:pPr lvl="0" defTabSz="914400">
              <a:defRPr/>
            </a:pPr>
            <a:r>
              <a:rPr lang="ru-RU" sz="1800" i="1" dirty="0">
                <a:latin typeface="Arial" charset="0"/>
                <a:ea typeface="+mn-ea"/>
                <a:cs typeface="Arial" charset="0"/>
              </a:rPr>
              <a:t>    </a:t>
            </a:r>
            <a:r>
              <a:rPr lang="ru-RU" sz="1800" i="1" dirty="0" smtClean="0">
                <a:latin typeface="Arial" charset="0"/>
                <a:ea typeface="+mn-ea"/>
                <a:cs typeface="Arial" charset="0"/>
              </a:rPr>
              <a:t>- инженерные </a:t>
            </a:r>
            <a:r>
              <a:rPr lang="ru-RU" sz="1800" i="1" dirty="0">
                <a:latin typeface="Arial" charset="0"/>
                <a:ea typeface="+mn-ea"/>
                <a:cs typeface="Arial" charset="0"/>
              </a:rPr>
              <a:t>расчеты</a:t>
            </a:r>
          </a:p>
        </p:txBody>
      </p:sp>
    </p:spTree>
    <p:extLst>
      <p:ext uri="{BB962C8B-B14F-4D97-AF65-F5344CB8AC3E}">
        <p14:creationId xmlns:p14="http://schemas.microsoft.com/office/powerpoint/2010/main" val="1701709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42876" y="713505"/>
            <a:ext cx="9001124" cy="5724644"/>
          </a:xfrm>
          <a:prstGeom prst="rect">
            <a:avLst/>
          </a:prstGeom>
        </p:spPr>
        <p:txBody>
          <a:bodyPr wrap="square">
            <a:spAutoFit/>
          </a:bodyPr>
          <a:lstStyle/>
          <a:p>
            <a:r>
              <a:rPr lang="ru-RU" sz="2600" b="1" dirty="0">
                <a:ln>
                  <a:solidFill>
                    <a:schemeClr val="bg1">
                      <a:lumMod val="95000"/>
                    </a:schemeClr>
                  </a:solidFill>
                </a:ln>
              </a:rPr>
              <a:t>Внедрение BIM это комплексный путь в котором участвуют: </a:t>
            </a:r>
          </a:p>
          <a:p>
            <a:r>
              <a:rPr lang="ru-RU" sz="2800" b="1" dirty="0">
                <a:ln>
                  <a:solidFill>
                    <a:schemeClr val="bg1">
                      <a:lumMod val="95000"/>
                    </a:schemeClr>
                  </a:solidFill>
                </a:ln>
              </a:rPr>
              <a:t>		</a:t>
            </a:r>
            <a:r>
              <a:rPr lang="ru-RU" sz="4400" b="1" spc="300" dirty="0">
                <a:ln>
                  <a:solidFill>
                    <a:schemeClr val="bg1">
                      <a:lumMod val="95000"/>
                    </a:schemeClr>
                  </a:solidFill>
                </a:ln>
                <a:solidFill>
                  <a:srgbClr val="C00000"/>
                </a:solidFill>
                <a:effectLst>
                  <a:outerShdw blurRad="38100" dist="38100" dir="2700000" algn="tl">
                    <a:srgbClr val="000000">
                      <a:alpha val="43137"/>
                    </a:srgbClr>
                  </a:outerShdw>
                </a:effectLst>
              </a:rPr>
              <a:t>- проектировщики, </a:t>
            </a:r>
          </a:p>
          <a:p>
            <a:r>
              <a:rPr lang="ru-RU" sz="4400" b="1" spc="300" dirty="0">
                <a:ln>
                  <a:solidFill>
                    <a:schemeClr val="bg1">
                      <a:lumMod val="95000"/>
                    </a:schemeClr>
                  </a:solidFill>
                </a:ln>
                <a:solidFill>
                  <a:srgbClr val="C00000"/>
                </a:solidFill>
                <a:effectLst>
                  <a:outerShdw blurRad="38100" dist="38100" dir="2700000" algn="tl">
                    <a:srgbClr val="000000">
                      <a:alpha val="43137"/>
                    </a:srgbClr>
                  </a:outerShdw>
                </a:effectLst>
              </a:rPr>
              <a:t>		- строители, </a:t>
            </a:r>
          </a:p>
          <a:p>
            <a:r>
              <a:rPr lang="ru-RU" sz="4400" b="1" spc="300" dirty="0">
                <a:ln>
                  <a:solidFill>
                    <a:schemeClr val="bg1">
                      <a:lumMod val="95000"/>
                    </a:schemeClr>
                  </a:solidFill>
                </a:ln>
                <a:solidFill>
                  <a:srgbClr val="C00000"/>
                </a:solidFill>
                <a:effectLst>
                  <a:outerShdw blurRad="38100" dist="38100" dir="2700000" algn="tl">
                    <a:srgbClr val="000000">
                      <a:alpha val="43137"/>
                    </a:srgbClr>
                  </a:outerShdw>
                </a:effectLst>
              </a:rPr>
              <a:t>		- поставщики, </a:t>
            </a:r>
          </a:p>
          <a:p>
            <a:r>
              <a:rPr lang="ru-RU" sz="4400" b="1" spc="300" dirty="0">
                <a:ln>
                  <a:solidFill>
                    <a:schemeClr val="bg1">
                      <a:lumMod val="95000"/>
                    </a:schemeClr>
                  </a:solidFill>
                </a:ln>
                <a:solidFill>
                  <a:srgbClr val="C00000"/>
                </a:solidFill>
                <a:effectLst>
                  <a:outerShdw blurRad="38100" dist="38100" dir="2700000" algn="tl">
                    <a:srgbClr val="000000">
                      <a:alpha val="43137"/>
                    </a:srgbClr>
                  </a:outerShdw>
                </a:effectLst>
              </a:rPr>
              <a:t>		- заказчики</a:t>
            </a:r>
          </a:p>
          <a:p>
            <a:r>
              <a:rPr lang="ru-RU" sz="2800" b="1" dirty="0">
                <a:ln>
                  <a:solidFill>
                    <a:schemeClr val="bg1">
                      <a:lumMod val="95000"/>
                    </a:schemeClr>
                  </a:solidFill>
                </a:ln>
              </a:rPr>
              <a:t>	и еще многие, кто имеет отношение к зданию. </a:t>
            </a:r>
          </a:p>
          <a:p>
            <a:pPr algn="ctr"/>
            <a:r>
              <a:rPr lang="ru-RU" sz="3400" b="1" dirty="0">
                <a:ln>
                  <a:solidFill>
                    <a:schemeClr val="bg1">
                      <a:lumMod val="95000"/>
                    </a:schemeClr>
                  </a:solidFill>
                </a:ln>
              </a:rPr>
              <a:t>Особо в этом списке стоит выделить </a:t>
            </a:r>
            <a:r>
              <a:rPr lang="ru-RU" sz="3400" b="1" dirty="0">
                <a:ln>
                  <a:solidFill>
                    <a:schemeClr val="bg1">
                      <a:lumMod val="95000"/>
                    </a:schemeClr>
                  </a:solidFill>
                </a:ln>
                <a:solidFill>
                  <a:srgbClr val="C00000"/>
                </a:solidFill>
              </a:rPr>
              <a:t>владельцев зданий (заказчиков)</a:t>
            </a:r>
            <a:r>
              <a:rPr lang="ru-RU" sz="3400" b="1" dirty="0">
                <a:ln>
                  <a:solidFill>
                    <a:schemeClr val="bg1">
                      <a:lumMod val="95000"/>
                    </a:schemeClr>
                  </a:solidFill>
                </a:ln>
              </a:rPr>
              <a:t>, которые все чаще сами определяют условия применения BIM для остальных исполнителей.</a:t>
            </a:r>
            <a:r>
              <a:rPr lang="ru-RU" sz="2800" b="1" dirty="0">
                <a:ln>
                  <a:solidFill>
                    <a:schemeClr val="bg1">
                      <a:lumMod val="95000"/>
                    </a:schemeClr>
                  </a:solidFill>
                </a:ln>
              </a:rPr>
              <a:t> </a:t>
            </a:r>
          </a:p>
        </p:txBody>
      </p:sp>
      <p:sp>
        <p:nvSpPr>
          <p:cNvPr id="6" name="TextBox 5"/>
          <p:cNvSpPr txBox="1"/>
          <p:nvPr/>
        </p:nvSpPr>
        <p:spPr>
          <a:xfrm>
            <a:off x="0" y="-24"/>
            <a:ext cx="9144000" cy="646331"/>
          </a:xfrm>
          <a:prstGeom prst="rect">
            <a:avLst/>
          </a:prstGeom>
          <a:solidFill>
            <a:schemeClr val="accent2">
              <a:lumMod val="75000"/>
            </a:schemeClr>
          </a:solidFill>
        </p:spPr>
        <p:txBody>
          <a:bodyPr wrap="square" rtlCol="0">
            <a:spAutoFit/>
          </a:bodyPr>
          <a:lstStyle/>
          <a:p>
            <a:pPr algn="ctr"/>
            <a:r>
              <a:rPr lang="ru-RU" sz="3600" b="1" dirty="0">
                <a:solidFill>
                  <a:srgbClr val="FFFF00"/>
                </a:solidFill>
                <a:effectLst>
                  <a:outerShdw blurRad="38100" dist="38100" dir="2700000" algn="tl">
                    <a:srgbClr val="000000">
                      <a:alpha val="43137"/>
                    </a:srgbClr>
                  </a:outerShdw>
                </a:effectLst>
              </a:rPr>
              <a:t>Участники </a:t>
            </a:r>
            <a:r>
              <a:rPr lang="en-US" sz="3600" b="1" dirty="0">
                <a:solidFill>
                  <a:srgbClr val="FFFF00"/>
                </a:solidFill>
                <a:effectLst>
                  <a:outerShdw blurRad="38100" dist="38100" dir="2700000" algn="tl">
                    <a:srgbClr val="000000">
                      <a:alpha val="43137"/>
                    </a:srgbClr>
                  </a:outerShdw>
                </a:effectLst>
              </a:rPr>
              <a:t>BIM </a:t>
            </a:r>
            <a:r>
              <a:rPr lang="ru-RU" sz="3600" b="1" dirty="0">
                <a:solidFill>
                  <a:srgbClr val="FFFF00"/>
                </a:solidFill>
                <a:effectLst>
                  <a:outerShdw blurRad="38100" dist="38100" dir="2700000" algn="tl">
                    <a:srgbClr val="000000">
                      <a:alpha val="43137"/>
                    </a:srgbClr>
                  </a:outerShdw>
                </a:effectLst>
              </a:rPr>
              <a:t>процесса</a:t>
            </a:r>
          </a:p>
        </p:txBody>
      </p:sp>
      <p:pic>
        <p:nvPicPr>
          <p:cNvPr id="5" name="Picture 2" descr="E:\(Пользователи)\(CHAI)\Презентации 2013 год\Autodesk 2014\Логотип Autodesk Цветной 1.jpg"/>
          <p:cNvPicPr>
            <a:picLocks noChangeAspect="1" noChangeArrowheads="1"/>
          </p:cNvPicPr>
          <p:nvPr/>
        </p:nvPicPr>
        <p:blipFill>
          <a:blip r:embed="rId3"/>
          <a:srcRect/>
          <a:stretch>
            <a:fillRect/>
          </a:stretch>
        </p:blipFill>
        <p:spPr bwMode="auto">
          <a:xfrm>
            <a:off x="0" y="6569817"/>
            <a:ext cx="1065402" cy="28818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Presentation\2017\Франковск\1-58-620x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158180" cy="604867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93" y="2153449"/>
            <a:ext cx="9143107" cy="2277264"/>
          </a:xfrm>
          <a:prstGeom prst="rect">
            <a:avLst/>
          </a:prstGeom>
          <a:solidFill>
            <a:schemeClr val="bg1">
              <a:alpha val="62000"/>
            </a:schemeClr>
          </a:solidFill>
        </p:spPr>
        <p:txBody>
          <a:bodyPr lIns="239932" tIns="239932" rIns="239932" bIns="239932" anchor="ctr"/>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220936" lvl="0" fontAlgn="base">
              <a:spcAft>
                <a:spcPct val="0"/>
              </a:spcAft>
              <a:defRPr/>
            </a:pPr>
            <a:r>
              <a:rPr lang="ru-RU" sz="3000" dirty="0" smtClean="0">
                <a:latin typeface="Arial" pitchFamily="34" charset="0"/>
                <a:cs typeface="Arial" pitchFamily="34" charset="0"/>
              </a:rPr>
              <a:t>Эксплуатация</a:t>
            </a:r>
            <a:endParaRPr lang="ru-RU" sz="3000" dirty="0">
              <a:latin typeface="Arial" pitchFamily="34" charset="0"/>
              <a:cs typeface="Arial" pitchFamily="34" charset="0"/>
            </a:endParaRPr>
          </a:p>
        </p:txBody>
      </p:sp>
    </p:spTree>
    <p:extLst>
      <p:ext uri="{BB962C8B-B14F-4D97-AF65-F5344CB8AC3E}">
        <p14:creationId xmlns:p14="http://schemas.microsoft.com/office/powerpoint/2010/main" val="1019687468"/>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smtClean="0">
                <a:solidFill>
                  <a:srgbClr val="0696D7"/>
                </a:solidFill>
              </a:rPr>
              <a:t>Управление недвижимостью</a:t>
            </a:r>
            <a:r>
              <a:rPr lang="ru-RU" dirty="0"/>
              <a:t/>
            </a:r>
            <a:br>
              <a:rPr lang="ru-RU" dirty="0"/>
            </a:br>
            <a:endParaRPr lang="ru-RU" dirty="0"/>
          </a:p>
        </p:txBody>
      </p:sp>
      <p:pic>
        <p:nvPicPr>
          <p:cNvPr id="5" name="Dasher 360_sho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1103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4714876" y="6572272"/>
            <a:ext cx="4429124" cy="285752"/>
          </a:xfrm>
        </p:spPr>
        <p:txBody>
          <a:bodyPr/>
          <a:lstStyle/>
          <a:p>
            <a:r>
              <a:rPr lang="ru-RU" sz="1100" i="1" dirty="0">
                <a:solidFill>
                  <a:schemeClr val="tx1"/>
                </a:solidFill>
              </a:rPr>
              <a:t>ООО "</a:t>
            </a:r>
            <a:r>
              <a:rPr lang="ru-RU" sz="1100" i="1" dirty="0" err="1">
                <a:solidFill>
                  <a:schemeClr val="tx1"/>
                </a:solidFill>
              </a:rPr>
              <a:t>Инфотех</a:t>
            </a:r>
            <a:r>
              <a:rPr lang="ru-RU" sz="1100" i="1" dirty="0">
                <a:solidFill>
                  <a:schemeClr val="tx1"/>
                </a:solidFill>
              </a:rPr>
              <a:t>" Разработка презентации Анатолий Чуприн</a:t>
            </a:r>
          </a:p>
        </p:txBody>
      </p:sp>
      <p:pic>
        <p:nvPicPr>
          <p:cNvPr id="7" name="Picture 2" descr="E:\(Пользователи)\(CHAI)\Презентации 2013 год\Autodesk 2014\Логотип Autodesk Цветной 1.jpg"/>
          <p:cNvPicPr>
            <a:picLocks noChangeAspect="1" noChangeArrowheads="1"/>
          </p:cNvPicPr>
          <p:nvPr/>
        </p:nvPicPr>
        <p:blipFill>
          <a:blip r:embed="rId3"/>
          <a:srcRect/>
          <a:stretch>
            <a:fillRect/>
          </a:stretch>
        </p:blipFill>
        <p:spPr bwMode="auto">
          <a:xfrm>
            <a:off x="0" y="6569817"/>
            <a:ext cx="1065402" cy="288183"/>
          </a:xfrm>
          <a:prstGeom prst="rect">
            <a:avLst/>
          </a:prstGeom>
          <a:noFill/>
        </p:spPr>
      </p:pic>
      <p:sp>
        <p:nvSpPr>
          <p:cNvPr id="9" name="Прямоугольник 8"/>
          <p:cNvSpPr/>
          <p:nvPr/>
        </p:nvSpPr>
        <p:spPr>
          <a:xfrm>
            <a:off x="0" y="2928934"/>
            <a:ext cx="9144000" cy="286232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ru-RU" sz="6000" dirty="0">
                <a:ln w="18415" cmpd="sng">
                  <a:solidFill>
                    <a:srgbClr val="FFFFFF"/>
                  </a:solidFill>
                  <a:prstDash val="solid"/>
                </a:ln>
                <a:solidFill>
                  <a:srgbClr val="FFFFFF"/>
                </a:solidFill>
                <a:effectLst>
                  <a:outerShdw blurRad="38100" dist="38100" dir="2700000" algn="tl">
                    <a:srgbClr val="000000">
                      <a:alpha val="43137"/>
                    </a:srgbClr>
                  </a:outerShdw>
                </a:effectLst>
              </a:rPr>
              <a:t>Начато продвижение </a:t>
            </a:r>
            <a:r>
              <a:rPr lang="en-US" sz="6000" dirty="0">
                <a:ln w="18415" cmpd="sng">
                  <a:solidFill>
                    <a:srgbClr val="FFFFFF"/>
                  </a:solidFill>
                  <a:prstDash val="solid"/>
                </a:ln>
                <a:solidFill>
                  <a:srgbClr val="FFFFFF"/>
                </a:solidFill>
                <a:effectLst>
                  <a:outerShdw blurRad="38100" dist="38100" dir="2700000" algn="tl">
                    <a:srgbClr val="000000">
                      <a:alpha val="43137"/>
                    </a:srgbClr>
                  </a:outerShdw>
                </a:effectLst>
              </a:rPr>
              <a:t>BIM </a:t>
            </a:r>
            <a:r>
              <a:rPr lang="ru-RU" sz="6000" dirty="0">
                <a:ln w="18415" cmpd="sng">
                  <a:solidFill>
                    <a:srgbClr val="FFFFFF"/>
                  </a:solidFill>
                  <a:prstDash val="solid"/>
                </a:ln>
                <a:solidFill>
                  <a:srgbClr val="FFFFFF"/>
                </a:solidFill>
                <a:effectLst>
                  <a:outerShdw blurRad="38100" dist="38100" dir="2700000" algn="tl">
                    <a:srgbClr val="000000">
                      <a:alpha val="43137"/>
                    </a:srgbClr>
                  </a:outerShdw>
                </a:effectLst>
              </a:rPr>
              <a:t>технологий передовыми компаниями мира</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1"/>
          <p:cNvSpPr txBox="1">
            <a:spLocks/>
          </p:cNvSpPr>
          <p:nvPr/>
        </p:nvSpPr>
        <p:spPr>
          <a:xfrm>
            <a:off x="323782" y="1256959"/>
            <a:ext cx="8105301" cy="4767262"/>
          </a:xfrm>
          <a:prstGeom prst="rect">
            <a:avLst/>
          </a:prstGeom>
        </p:spPr>
        <p:txBody>
          <a:bodyPr lIns="0" tIns="0" rIns="0" bIns="0">
            <a:noAutofit/>
          </a:bodyPr>
          <a:lstStyle>
            <a:lvl1pPr marL="609335" indent="-502692" algn="l" defTabSz="812446" rtl="0" eaLnBrk="1" latinLnBrk="0" hangingPunct="1">
              <a:spcBef>
                <a:spcPts val="0"/>
              </a:spcBef>
              <a:buClr>
                <a:schemeClr val="accent4"/>
              </a:buClr>
              <a:buSzPct val="100000"/>
              <a:buFont typeface="Wingdings" charset="2"/>
              <a:buChar char="§"/>
              <a:defRPr sz="4600" b="0" i="0" kern="1200" baseline="0">
                <a:solidFill>
                  <a:schemeClr val="tx1"/>
                </a:solidFill>
                <a:latin typeface="Frutiger Next LT W1G"/>
                <a:ea typeface="+mn-ea"/>
                <a:cs typeface="Frutiger Next LT W1G"/>
              </a:defRPr>
            </a:lvl1pPr>
            <a:lvl2pPr marL="1320225" indent="-456995" algn="l" defTabSz="812446" rtl="0" eaLnBrk="1" latinLnBrk="0" hangingPunct="1">
              <a:spcBef>
                <a:spcPct val="20000"/>
              </a:spcBef>
              <a:buClr>
                <a:schemeClr val="accent4"/>
              </a:buClr>
              <a:buSzPct val="100000"/>
              <a:buFont typeface="Wingdings" charset="2"/>
              <a:buChar char="§"/>
              <a:defRPr sz="3600" b="0" i="0" kern="1200">
                <a:solidFill>
                  <a:schemeClr val="tx1"/>
                </a:solidFill>
                <a:latin typeface="Frutiger Next LT W1G"/>
                <a:ea typeface="+mn-ea"/>
                <a:cs typeface="Frutiger Next LT W1G"/>
              </a:defRPr>
            </a:lvl2pPr>
            <a:lvl3pPr marL="2031114" indent="-411294" algn="l" defTabSz="812446" rtl="0" eaLnBrk="1" latinLnBrk="0" hangingPunct="1">
              <a:spcBef>
                <a:spcPct val="20000"/>
              </a:spcBef>
              <a:buClr>
                <a:schemeClr val="accent4"/>
              </a:buClr>
              <a:buSzPct val="100000"/>
              <a:buFont typeface="Wingdings" charset="2"/>
              <a:buChar char="§"/>
              <a:defRPr sz="3100" b="0" i="0" kern="1200">
                <a:solidFill>
                  <a:schemeClr val="tx1"/>
                </a:solidFill>
                <a:latin typeface="Frutiger Next LT W1G"/>
                <a:ea typeface="+mn-ea"/>
                <a:cs typeface="Frutiger Next LT W1G"/>
              </a:defRPr>
            </a:lvl3pPr>
            <a:lvl4pPr marL="2843560" indent="-365597" algn="l" defTabSz="812446" rtl="0" eaLnBrk="1" latinLnBrk="0" hangingPunct="1">
              <a:spcBef>
                <a:spcPct val="20000"/>
              </a:spcBef>
              <a:buClr>
                <a:schemeClr val="accent4"/>
              </a:buClr>
              <a:buSzPct val="100000"/>
              <a:buFont typeface="Wingdings" charset="2"/>
              <a:buChar char="§"/>
              <a:defRPr sz="2700" b="0" i="0" kern="1200">
                <a:solidFill>
                  <a:schemeClr val="tx1"/>
                </a:solidFill>
                <a:latin typeface="Frutiger Next LT W1G"/>
                <a:ea typeface="+mn-ea"/>
                <a:cs typeface="Frutiger Next LT W1G"/>
              </a:defRPr>
            </a:lvl4pPr>
            <a:lvl5pPr marL="3656004" indent="-319892" algn="l" defTabSz="812446" rtl="0" eaLnBrk="1" latinLnBrk="0" hangingPunct="1">
              <a:spcBef>
                <a:spcPct val="20000"/>
              </a:spcBef>
              <a:buClr>
                <a:schemeClr val="accent4"/>
              </a:buClr>
              <a:buSzPct val="100000"/>
              <a:buFont typeface="Wingdings" charset="2"/>
              <a:buChar char="§"/>
              <a:defRPr sz="2400" b="0" i="0" kern="1200">
                <a:solidFill>
                  <a:schemeClr val="tx1"/>
                </a:solidFill>
                <a:latin typeface="Frutiger Next LT W1G"/>
                <a:ea typeface="+mn-ea"/>
                <a:cs typeface="Frutiger Next LT W1G"/>
              </a:defRPr>
            </a:lvl5pPr>
            <a:lvl6pPr marL="4468446" indent="-406222" algn="l" defTabSz="812446" rtl="0" eaLnBrk="1" latinLnBrk="0" hangingPunct="1">
              <a:spcBef>
                <a:spcPct val="20000"/>
              </a:spcBef>
              <a:buFont typeface="Arial"/>
              <a:buChar char="•"/>
              <a:defRPr sz="3600" kern="1200">
                <a:solidFill>
                  <a:schemeClr val="tx1"/>
                </a:solidFill>
                <a:latin typeface="+mn-lt"/>
                <a:ea typeface="+mn-ea"/>
                <a:cs typeface="+mn-cs"/>
              </a:defRPr>
            </a:lvl6pPr>
            <a:lvl7pPr marL="5280896" indent="-406222" algn="l" defTabSz="812446" rtl="0" eaLnBrk="1" latinLnBrk="0" hangingPunct="1">
              <a:spcBef>
                <a:spcPct val="20000"/>
              </a:spcBef>
              <a:buFont typeface="Arial"/>
              <a:buChar char="•"/>
              <a:defRPr sz="3600" kern="1200">
                <a:solidFill>
                  <a:schemeClr val="tx1"/>
                </a:solidFill>
                <a:latin typeface="+mn-lt"/>
                <a:ea typeface="+mn-ea"/>
                <a:cs typeface="+mn-cs"/>
              </a:defRPr>
            </a:lvl7pPr>
            <a:lvl8pPr marL="6093335" indent="-406222" algn="l" defTabSz="812446" rtl="0" eaLnBrk="1" latinLnBrk="0" hangingPunct="1">
              <a:spcBef>
                <a:spcPct val="20000"/>
              </a:spcBef>
              <a:buFont typeface="Arial"/>
              <a:buChar char="•"/>
              <a:defRPr sz="3600" kern="1200">
                <a:solidFill>
                  <a:schemeClr val="tx1"/>
                </a:solidFill>
                <a:latin typeface="+mn-lt"/>
                <a:ea typeface="+mn-ea"/>
                <a:cs typeface="+mn-cs"/>
              </a:defRPr>
            </a:lvl8pPr>
            <a:lvl9pPr marL="6905785" indent="-406222" algn="l" defTabSz="812446" rtl="0" eaLnBrk="1" latinLnBrk="0" hangingPunct="1">
              <a:spcBef>
                <a:spcPct val="20000"/>
              </a:spcBef>
              <a:buFont typeface="Arial"/>
              <a:buChar char="•"/>
              <a:defRPr sz="3600" kern="1200">
                <a:solidFill>
                  <a:schemeClr val="tx1"/>
                </a:solidFill>
                <a:latin typeface="+mn-lt"/>
                <a:ea typeface="+mn-ea"/>
                <a:cs typeface="+mn-cs"/>
              </a:defRPr>
            </a:lvl9pPr>
          </a:lstStyle>
          <a:p>
            <a:pPr marL="382396" marR="0" lvl="0" indent="-315755" algn="l" defTabSz="812446" rtl="0" eaLnBrk="1" fontAlgn="auto" latinLnBrk="0" hangingPunct="1">
              <a:lnSpc>
                <a:spcPct val="100000"/>
              </a:lnSpc>
              <a:spcBef>
                <a:spcPts val="0"/>
              </a:spcBef>
              <a:spcAft>
                <a:spcPts val="0"/>
              </a:spcAft>
              <a:buClr>
                <a:srgbClr val="000000"/>
              </a:buClr>
              <a:buSzPct val="100000"/>
              <a:buFont typeface="Wingdings" pitchFamily="2" charset="2"/>
              <a:buChar char="§"/>
              <a:tabLst/>
              <a:defRPr/>
            </a:pPr>
            <a:endParaRPr kumimoji="0" lang="ru-RU" sz="4600" b="0" i="0" u="none" strike="noStrike" kern="1200" cap="none" spc="0" normalizeH="0" baseline="0" noProof="0" dirty="0">
              <a:ln>
                <a:noFill/>
              </a:ln>
              <a:solidFill>
                <a:srgbClr val="000000"/>
              </a:solidFill>
              <a:effectLst/>
              <a:uLnTx/>
              <a:uFillTx/>
              <a:latin typeface="Frutiger Next LT W1G" pitchFamily="34" charset="0"/>
              <a:ea typeface="+mn-ea"/>
              <a:cs typeface="Frutiger Next LT W1G"/>
            </a:endParaRPr>
          </a:p>
        </p:txBody>
      </p:sp>
      <p:sp>
        <p:nvSpPr>
          <p:cNvPr id="11" name="Заголовок 2"/>
          <p:cNvSpPr txBox="1">
            <a:spLocks/>
          </p:cNvSpPr>
          <p:nvPr/>
        </p:nvSpPr>
        <p:spPr>
          <a:xfrm>
            <a:off x="457204" y="146095"/>
            <a:ext cx="8229600" cy="1143000"/>
          </a:xfrm>
          <a:prstGeom prst="rect">
            <a:avLst/>
          </a:prstGeom>
        </p:spPr>
        <p:txBody>
          <a:bodyPr lIns="0" tIns="0" rIns="0" bIns="0" anchor="t" anchorCtr="0">
            <a:noAutofit/>
          </a:bodyPr>
          <a:lstStyle>
            <a:lvl1pPr algn="l" defTabSz="570926" rtl="0" eaLnBrk="1" latinLnBrk="0" hangingPunct="1">
              <a:spcBef>
                <a:spcPct val="0"/>
              </a:spcBef>
              <a:buNone/>
              <a:defRPr sz="3200" b="1" i="0" kern="1200" baseline="0">
                <a:solidFill>
                  <a:srgbClr val="1B58A8"/>
                </a:solidFill>
                <a:latin typeface="Frutiger Next LT W1G"/>
                <a:ea typeface="+mj-ea"/>
                <a:cs typeface="Frutiger Next LT W1G"/>
              </a:defRPr>
            </a:lvl1pPr>
          </a:lstStyle>
          <a:p>
            <a:pPr marL="0" marR="0" lvl="0" indent="0" algn="l" defTabSz="570926"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accent4"/>
                </a:solidFill>
                <a:effectLst/>
                <a:uLnTx/>
                <a:uFillTx/>
                <a:latin typeface="Frutiger Next LT W1G"/>
                <a:ea typeface="+mj-ea"/>
                <a:cs typeface="Frutiger Next LT W1G"/>
              </a:rPr>
              <a:t>BIM objects</a:t>
            </a:r>
            <a:endParaRPr kumimoji="0" lang="ru-RU" sz="3200" b="1" i="0" u="none" strike="noStrike" kern="1200" cap="none" spc="0" normalizeH="0" baseline="0" noProof="0" dirty="0">
              <a:ln>
                <a:noFill/>
              </a:ln>
              <a:solidFill>
                <a:schemeClr val="accent4"/>
              </a:solidFill>
              <a:effectLst/>
              <a:uLnTx/>
              <a:uFillTx/>
              <a:latin typeface="Frutiger Next LT W1G"/>
              <a:ea typeface="+mj-ea"/>
              <a:cs typeface="Frutiger Next LT W1G"/>
            </a:endParaRPr>
          </a:p>
        </p:txBody>
      </p:sp>
      <p:pic>
        <p:nvPicPr>
          <p:cNvPr id="1026" name="Picture 2" descr="D:\Presentation\2017\Франковск\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9" y="980728"/>
            <a:ext cx="9196502"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146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1"/>
          <p:cNvSpPr txBox="1">
            <a:spLocks/>
          </p:cNvSpPr>
          <p:nvPr/>
        </p:nvSpPr>
        <p:spPr>
          <a:xfrm>
            <a:off x="323782" y="1256959"/>
            <a:ext cx="8105301" cy="4767262"/>
          </a:xfrm>
          <a:prstGeom prst="rect">
            <a:avLst/>
          </a:prstGeom>
        </p:spPr>
        <p:txBody>
          <a:bodyPr lIns="0" tIns="0" rIns="0" bIns="0">
            <a:noAutofit/>
          </a:bodyPr>
          <a:lstStyle>
            <a:lvl1pPr marL="609335" indent="-502692" algn="l" defTabSz="812446" rtl="0" eaLnBrk="1" latinLnBrk="0" hangingPunct="1">
              <a:spcBef>
                <a:spcPts val="0"/>
              </a:spcBef>
              <a:buClr>
                <a:schemeClr val="accent4"/>
              </a:buClr>
              <a:buSzPct val="100000"/>
              <a:buFont typeface="Wingdings" charset="2"/>
              <a:buChar char="§"/>
              <a:defRPr sz="4600" b="0" i="0" kern="1200" baseline="0">
                <a:solidFill>
                  <a:schemeClr val="tx1"/>
                </a:solidFill>
                <a:latin typeface="Frutiger Next LT W1G"/>
                <a:ea typeface="+mn-ea"/>
                <a:cs typeface="Frutiger Next LT W1G"/>
              </a:defRPr>
            </a:lvl1pPr>
            <a:lvl2pPr marL="1320225" indent="-456995" algn="l" defTabSz="812446" rtl="0" eaLnBrk="1" latinLnBrk="0" hangingPunct="1">
              <a:spcBef>
                <a:spcPct val="20000"/>
              </a:spcBef>
              <a:buClr>
                <a:schemeClr val="accent4"/>
              </a:buClr>
              <a:buSzPct val="100000"/>
              <a:buFont typeface="Wingdings" charset="2"/>
              <a:buChar char="§"/>
              <a:defRPr sz="3600" b="0" i="0" kern="1200">
                <a:solidFill>
                  <a:schemeClr val="tx1"/>
                </a:solidFill>
                <a:latin typeface="Frutiger Next LT W1G"/>
                <a:ea typeface="+mn-ea"/>
                <a:cs typeface="Frutiger Next LT W1G"/>
              </a:defRPr>
            </a:lvl2pPr>
            <a:lvl3pPr marL="2031114" indent="-411294" algn="l" defTabSz="812446" rtl="0" eaLnBrk="1" latinLnBrk="0" hangingPunct="1">
              <a:spcBef>
                <a:spcPct val="20000"/>
              </a:spcBef>
              <a:buClr>
                <a:schemeClr val="accent4"/>
              </a:buClr>
              <a:buSzPct val="100000"/>
              <a:buFont typeface="Wingdings" charset="2"/>
              <a:buChar char="§"/>
              <a:defRPr sz="3100" b="0" i="0" kern="1200">
                <a:solidFill>
                  <a:schemeClr val="tx1"/>
                </a:solidFill>
                <a:latin typeface="Frutiger Next LT W1G"/>
                <a:ea typeface="+mn-ea"/>
                <a:cs typeface="Frutiger Next LT W1G"/>
              </a:defRPr>
            </a:lvl3pPr>
            <a:lvl4pPr marL="2843560" indent="-365597" algn="l" defTabSz="812446" rtl="0" eaLnBrk="1" latinLnBrk="0" hangingPunct="1">
              <a:spcBef>
                <a:spcPct val="20000"/>
              </a:spcBef>
              <a:buClr>
                <a:schemeClr val="accent4"/>
              </a:buClr>
              <a:buSzPct val="100000"/>
              <a:buFont typeface="Wingdings" charset="2"/>
              <a:buChar char="§"/>
              <a:defRPr sz="2700" b="0" i="0" kern="1200">
                <a:solidFill>
                  <a:schemeClr val="tx1"/>
                </a:solidFill>
                <a:latin typeface="Frutiger Next LT W1G"/>
                <a:ea typeface="+mn-ea"/>
                <a:cs typeface="Frutiger Next LT W1G"/>
              </a:defRPr>
            </a:lvl4pPr>
            <a:lvl5pPr marL="3656004" indent="-319892" algn="l" defTabSz="812446" rtl="0" eaLnBrk="1" latinLnBrk="0" hangingPunct="1">
              <a:spcBef>
                <a:spcPct val="20000"/>
              </a:spcBef>
              <a:buClr>
                <a:schemeClr val="accent4"/>
              </a:buClr>
              <a:buSzPct val="100000"/>
              <a:buFont typeface="Wingdings" charset="2"/>
              <a:buChar char="§"/>
              <a:defRPr sz="2400" b="0" i="0" kern="1200">
                <a:solidFill>
                  <a:schemeClr val="tx1"/>
                </a:solidFill>
                <a:latin typeface="Frutiger Next LT W1G"/>
                <a:ea typeface="+mn-ea"/>
                <a:cs typeface="Frutiger Next LT W1G"/>
              </a:defRPr>
            </a:lvl5pPr>
            <a:lvl6pPr marL="4468446" indent="-406222" algn="l" defTabSz="812446" rtl="0" eaLnBrk="1" latinLnBrk="0" hangingPunct="1">
              <a:spcBef>
                <a:spcPct val="20000"/>
              </a:spcBef>
              <a:buFont typeface="Arial"/>
              <a:buChar char="•"/>
              <a:defRPr sz="3600" kern="1200">
                <a:solidFill>
                  <a:schemeClr val="tx1"/>
                </a:solidFill>
                <a:latin typeface="+mn-lt"/>
                <a:ea typeface="+mn-ea"/>
                <a:cs typeface="+mn-cs"/>
              </a:defRPr>
            </a:lvl6pPr>
            <a:lvl7pPr marL="5280896" indent="-406222" algn="l" defTabSz="812446" rtl="0" eaLnBrk="1" latinLnBrk="0" hangingPunct="1">
              <a:spcBef>
                <a:spcPct val="20000"/>
              </a:spcBef>
              <a:buFont typeface="Arial"/>
              <a:buChar char="•"/>
              <a:defRPr sz="3600" kern="1200">
                <a:solidFill>
                  <a:schemeClr val="tx1"/>
                </a:solidFill>
                <a:latin typeface="+mn-lt"/>
                <a:ea typeface="+mn-ea"/>
                <a:cs typeface="+mn-cs"/>
              </a:defRPr>
            </a:lvl7pPr>
            <a:lvl8pPr marL="6093335" indent="-406222" algn="l" defTabSz="812446" rtl="0" eaLnBrk="1" latinLnBrk="0" hangingPunct="1">
              <a:spcBef>
                <a:spcPct val="20000"/>
              </a:spcBef>
              <a:buFont typeface="Arial"/>
              <a:buChar char="•"/>
              <a:defRPr sz="3600" kern="1200">
                <a:solidFill>
                  <a:schemeClr val="tx1"/>
                </a:solidFill>
                <a:latin typeface="+mn-lt"/>
                <a:ea typeface="+mn-ea"/>
                <a:cs typeface="+mn-cs"/>
              </a:defRPr>
            </a:lvl8pPr>
            <a:lvl9pPr marL="6905785" indent="-406222" algn="l" defTabSz="812446" rtl="0" eaLnBrk="1" latinLnBrk="0" hangingPunct="1">
              <a:spcBef>
                <a:spcPct val="20000"/>
              </a:spcBef>
              <a:buFont typeface="Arial"/>
              <a:buChar char="•"/>
              <a:defRPr sz="3600" kern="1200">
                <a:solidFill>
                  <a:schemeClr val="tx1"/>
                </a:solidFill>
                <a:latin typeface="+mn-lt"/>
                <a:ea typeface="+mn-ea"/>
                <a:cs typeface="+mn-cs"/>
              </a:defRPr>
            </a:lvl9pPr>
          </a:lstStyle>
          <a:p>
            <a:pPr marL="382396" marR="0" lvl="0" indent="-315755" algn="l" defTabSz="812446" rtl="0" eaLnBrk="1" fontAlgn="auto" latinLnBrk="0" hangingPunct="1">
              <a:lnSpc>
                <a:spcPct val="100000"/>
              </a:lnSpc>
              <a:spcBef>
                <a:spcPts val="0"/>
              </a:spcBef>
              <a:spcAft>
                <a:spcPts val="0"/>
              </a:spcAft>
              <a:buClr>
                <a:srgbClr val="000000"/>
              </a:buClr>
              <a:buSzPct val="100000"/>
              <a:buFont typeface="Wingdings" pitchFamily="2" charset="2"/>
              <a:buChar char="§"/>
              <a:tabLst/>
              <a:defRPr/>
            </a:pPr>
            <a:endParaRPr kumimoji="0" lang="ru-RU" sz="4600" b="0" i="0" u="none" strike="noStrike" kern="1200" cap="none" spc="0" normalizeH="0" baseline="0" noProof="0" dirty="0">
              <a:ln>
                <a:noFill/>
              </a:ln>
              <a:solidFill>
                <a:srgbClr val="000000"/>
              </a:solidFill>
              <a:effectLst/>
              <a:uLnTx/>
              <a:uFillTx/>
              <a:latin typeface="Frutiger Next LT W1G" pitchFamily="34" charset="0"/>
              <a:ea typeface="+mn-ea"/>
              <a:cs typeface="Frutiger Next LT W1G"/>
            </a:endParaRPr>
          </a:p>
        </p:txBody>
      </p:sp>
      <p:pic>
        <p:nvPicPr>
          <p:cNvPr id="7" name="Объект 10"/>
          <p:cNvPicPr>
            <a:picLocks noGrp="1" noChangeAspect="1"/>
          </p:cNvPicPr>
          <p:nvPr>
            <p:ph sz="half" idx="1"/>
          </p:nvPr>
        </p:nvPicPr>
        <p:blipFill rotWithShape="1">
          <a:blip r:embed="rId3"/>
          <a:srcRect l="11846" r="12279"/>
          <a:stretch/>
        </p:blipFill>
        <p:spPr>
          <a:xfrm>
            <a:off x="371736" y="620688"/>
            <a:ext cx="2762618" cy="2841759"/>
          </a:xfrm>
        </p:spPr>
      </p:pic>
      <p:pic>
        <p:nvPicPr>
          <p:cNvPr id="10" name="Объект 11"/>
          <p:cNvPicPr>
            <a:picLocks noChangeAspect="1"/>
          </p:cNvPicPr>
          <p:nvPr/>
        </p:nvPicPr>
        <p:blipFill rotWithShape="1">
          <a:blip r:embed="rId4"/>
          <a:srcRect b="16674"/>
          <a:stretch/>
        </p:blipFill>
        <p:spPr>
          <a:xfrm>
            <a:off x="388148" y="3516289"/>
            <a:ext cx="2746206" cy="2876715"/>
          </a:xfrm>
          <a:prstGeom prst="rect">
            <a:avLst/>
          </a:prstGeom>
          <a:ln>
            <a:solidFill>
              <a:schemeClr val="bg2">
                <a:lumMod val="50000"/>
              </a:schemeClr>
            </a:solidFill>
          </a:ln>
        </p:spPr>
      </p:pic>
      <p:pic>
        <p:nvPicPr>
          <p:cNvPr id="8" name="Объект 4"/>
          <p:cNvPicPr>
            <a:picLocks noChangeAspect="1"/>
          </p:cNvPicPr>
          <p:nvPr/>
        </p:nvPicPr>
        <p:blipFill>
          <a:blip r:embed="rId5"/>
          <a:stretch>
            <a:fillRect/>
          </a:stretch>
        </p:blipFill>
        <p:spPr>
          <a:xfrm>
            <a:off x="4376433" y="673794"/>
            <a:ext cx="3733973" cy="2802389"/>
          </a:xfrm>
          <a:prstGeom prst="rect">
            <a:avLst/>
          </a:prstGeom>
        </p:spPr>
      </p:pic>
      <p:pic>
        <p:nvPicPr>
          <p:cNvPr id="9" name="Объект 5"/>
          <p:cNvPicPr>
            <a:picLocks noChangeAspect="1"/>
          </p:cNvPicPr>
          <p:nvPr/>
        </p:nvPicPr>
        <p:blipFill>
          <a:blip r:embed="rId6"/>
          <a:stretch>
            <a:fillRect/>
          </a:stretch>
        </p:blipFill>
        <p:spPr>
          <a:xfrm>
            <a:off x="4376432" y="3516289"/>
            <a:ext cx="3886200" cy="2915502"/>
          </a:xfrm>
          <a:prstGeom prst="rect">
            <a:avLst/>
          </a:prstGeom>
          <a:ln>
            <a:solidFill>
              <a:schemeClr val="bg2">
                <a:lumMod val="50000"/>
              </a:schemeClr>
            </a:solidFill>
          </a:ln>
        </p:spPr>
      </p:pic>
      <p:sp>
        <p:nvSpPr>
          <p:cNvPr id="11" name="Заголовок 2"/>
          <p:cNvSpPr txBox="1">
            <a:spLocks/>
          </p:cNvSpPr>
          <p:nvPr/>
        </p:nvSpPr>
        <p:spPr>
          <a:xfrm>
            <a:off x="457204" y="146095"/>
            <a:ext cx="8229600" cy="1143000"/>
          </a:xfrm>
          <a:prstGeom prst="rect">
            <a:avLst/>
          </a:prstGeom>
        </p:spPr>
        <p:txBody>
          <a:bodyPr lIns="0" tIns="0" rIns="0" bIns="0" anchor="t" anchorCtr="0">
            <a:noAutofit/>
          </a:bodyPr>
          <a:lstStyle>
            <a:lvl1pPr algn="l" defTabSz="570926" rtl="0" eaLnBrk="1" latinLnBrk="0" hangingPunct="1">
              <a:spcBef>
                <a:spcPct val="0"/>
              </a:spcBef>
              <a:buNone/>
              <a:defRPr sz="3200" b="1" i="0" kern="1200" baseline="0">
                <a:solidFill>
                  <a:srgbClr val="1B58A8"/>
                </a:solidFill>
                <a:latin typeface="Frutiger Next LT W1G"/>
                <a:ea typeface="+mj-ea"/>
                <a:cs typeface="Frutiger Next LT W1G"/>
              </a:defRPr>
            </a:lvl1pPr>
          </a:lstStyle>
          <a:p>
            <a:pPr marL="0" marR="0" lvl="0" indent="0" algn="l" defTabSz="570926"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chemeClr val="accent4"/>
                </a:solidFill>
                <a:effectLst/>
                <a:uLnTx/>
                <a:uFillTx/>
                <a:latin typeface="Frutiger Next LT W1G"/>
                <a:ea typeface="+mj-ea"/>
                <a:cs typeface="Frutiger Next LT W1G"/>
              </a:rPr>
              <a:t>Модель и реализация</a:t>
            </a:r>
            <a:endParaRPr kumimoji="0" lang="ru-RU" sz="3200" b="1" i="0" u="none" strike="noStrike" kern="1200" cap="none" spc="0" normalizeH="0" baseline="0" noProof="0" dirty="0">
              <a:ln>
                <a:noFill/>
              </a:ln>
              <a:solidFill>
                <a:schemeClr val="accent4"/>
              </a:solidFill>
              <a:effectLst/>
              <a:uLnTx/>
              <a:uFillTx/>
              <a:latin typeface="Frutiger Next LT W1G"/>
              <a:ea typeface="+mj-ea"/>
              <a:cs typeface="Frutiger Next LT W1G"/>
            </a:endParaRPr>
          </a:p>
        </p:txBody>
      </p:sp>
    </p:spTree>
    <p:extLst>
      <p:ext uri="{BB962C8B-B14F-4D97-AF65-F5344CB8AC3E}">
        <p14:creationId xmlns:p14="http://schemas.microsoft.com/office/powerpoint/2010/main" val="86682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
            <a:ext cx="9185011" cy="6496500"/>
          </a:xfrm>
          <a:prstGeom prst="rect">
            <a:avLst/>
          </a:prstGeom>
        </p:spPr>
      </p:pic>
      <p:sp>
        <p:nvSpPr>
          <p:cNvPr id="6" name="TextBox 5"/>
          <p:cNvSpPr txBox="1"/>
          <p:nvPr/>
        </p:nvSpPr>
        <p:spPr>
          <a:xfrm>
            <a:off x="257267" y="336244"/>
            <a:ext cx="8670477" cy="713891"/>
          </a:xfrm>
          <a:prstGeom prst="rect">
            <a:avLst/>
          </a:prstGeom>
          <a:solidFill>
            <a:schemeClr val="tx1"/>
          </a:solidFill>
        </p:spPr>
        <p:txBody>
          <a:bodyPr wrap="square" lIns="64251" tIns="32125" rIns="64251" bIns="3212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200" b="0" i="0" u="none" strike="noStrike" kern="0" cap="none" spc="0" normalizeH="0" baseline="0" noProof="0" dirty="0">
                <a:ln>
                  <a:noFill/>
                </a:ln>
                <a:solidFill>
                  <a:schemeClr val="bg1"/>
                </a:solidFill>
                <a:effectLst/>
                <a:uLnTx/>
                <a:uFillTx/>
              </a:rPr>
              <a:t>Какой проект выберет заказчик?</a:t>
            </a:r>
            <a:endParaRPr kumimoji="0" lang="en-US" sz="42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7084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7" y="0"/>
            <a:ext cx="7008812" cy="9953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857" tIns="45720" rIns="42857" bIns="45720" numCol="1" anchor="ctr" anchorCtr="0" compatLnSpc="1">
            <a:prstTxWarp prst="textNoShape">
              <a:avLst/>
            </a:prstTxWarp>
          </a:bodyPr>
          <a:lstStyle/>
          <a:p>
            <a:r>
              <a:rPr lang="ru-RU" sz="3600" dirty="0" smtClean="0">
                <a:solidFill>
                  <a:schemeClr val="tx1"/>
                </a:solidFill>
              </a:rPr>
              <a:t> Внедрение</a:t>
            </a:r>
            <a:endParaRPr lang="ru-RU" sz="3600" dirty="0">
              <a:solidFill>
                <a:schemeClr val="tx1"/>
              </a:solidFill>
            </a:endParaRPr>
          </a:p>
        </p:txBody>
      </p:sp>
      <p:sp>
        <p:nvSpPr>
          <p:cNvPr id="6" name="Прямоугольник 5"/>
          <p:cNvSpPr>
            <a:spLocks noChangeArrowheads="1"/>
          </p:cNvSpPr>
          <p:nvPr/>
        </p:nvSpPr>
        <p:spPr bwMode="auto">
          <a:xfrm>
            <a:off x="450850" y="1206501"/>
            <a:ext cx="3843338" cy="1393825"/>
          </a:xfrm>
          <a:prstGeom prst="rect">
            <a:avLst/>
          </a:prstGeom>
          <a:solidFill>
            <a:schemeClr val="bg1">
              <a:lumMod val="95000"/>
            </a:schemeClr>
          </a:solidFill>
          <a:ln w="25400" algn="ctr">
            <a:solidFill>
              <a:srgbClr val="0070C0"/>
            </a:solidFill>
            <a:round/>
            <a:headEnd/>
            <a:tailEnd/>
          </a:ln>
        </p:spPr>
        <p:txBody>
          <a:bodyPr/>
          <a:lstStyle/>
          <a:p>
            <a:pPr algn="ctr" defTabSz="914400"/>
            <a:endParaRPr lang="uk-UA" sz="3200">
              <a:solidFill>
                <a:srgbClr val="000000"/>
              </a:solidFill>
              <a:latin typeface="Gill Sans" charset="0"/>
              <a:ea typeface="ヒラギノ角ゴ Pro W3" charset="-128"/>
              <a:sym typeface="Gill Sans" charset="0"/>
            </a:endParaRPr>
          </a:p>
        </p:txBody>
      </p:sp>
      <p:sp>
        <p:nvSpPr>
          <p:cNvPr id="15" name="Прямоугольник 14"/>
          <p:cNvSpPr>
            <a:spLocks noChangeArrowheads="1"/>
          </p:cNvSpPr>
          <p:nvPr/>
        </p:nvSpPr>
        <p:spPr bwMode="auto">
          <a:xfrm>
            <a:off x="455614" y="2952752"/>
            <a:ext cx="3838575" cy="1497013"/>
          </a:xfrm>
          <a:prstGeom prst="rect">
            <a:avLst/>
          </a:prstGeom>
          <a:solidFill>
            <a:schemeClr val="bg1">
              <a:lumMod val="95000"/>
            </a:schemeClr>
          </a:solidFill>
          <a:ln w="25400" algn="ctr">
            <a:solidFill>
              <a:srgbClr val="0070C0"/>
            </a:solidFill>
            <a:round/>
            <a:headEnd/>
            <a:tailEnd/>
          </a:ln>
        </p:spPr>
        <p:txBody>
          <a:bodyPr/>
          <a:lstStyle/>
          <a:p>
            <a:pPr algn="ctr" defTabSz="914400"/>
            <a:endParaRPr lang="uk-UA" sz="3200">
              <a:solidFill>
                <a:srgbClr val="000000"/>
              </a:solidFill>
              <a:latin typeface="Gill Sans" charset="0"/>
              <a:ea typeface="ヒラギノ角ゴ Pro W3" charset="-128"/>
              <a:sym typeface="Gill Sans" charset="0"/>
            </a:endParaRPr>
          </a:p>
        </p:txBody>
      </p:sp>
      <p:sp>
        <p:nvSpPr>
          <p:cNvPr id="18" name="Прямоугольник 17"/>
          <p:cNvSpPr>
            <a:spLocks noChangeArrowheads="1"/>
          </p:cNvSpPr>
          <p:nvPr/>
        </p:nvSpPr>
        <p:spPr bwMode="auto">
          <a:xfrm>
            <a:off x="454026" y="4802189"/>
            <a:ext cx="3840163" cy="1661963"/>
          </a:xfrm>
          <a:prstGeom prst="rect">
            <a:avLst/>
          </a:prstGeom>
          <a:solidFill>
            <a:schemeClr val="bg1">
              <a:lumMod val="95000"/>
            </a:schemeClr>
          </a:solidFill>
          <a:ln w="25400" algn="ctr">
            <a:solidFill>
              <a:srgbClr val="0070C0"/>
            </a:solidFill>
            <a:round/>
            <a:headEnd/>
            <a:tailEnd/>
          </a:ln>
        </p:spPr>
        <p:txBody>
          <a:bodyPr/>
          <a:lstStyle/>
          <a:p>
            <a:pPr algn="ctr" defTabSz="914400"/>
            <a:endParaRPr lang="uk-UA" sz="3200">
              <a:solidFill>
                <a:srgbClr val="000000"/>
              </a:solidFill>
              <a:latin typeface="Gill Sans" charset="0"/>
              <a:ea typeface="ヒラギノ角ゴ Pro W3" charset="-128"/>
              <a:sym typeface="Gill Sans" charset="0"/>
            </a:endParaRPr>
          </a:p>
        </p:txBody>
      </p:sp>
      <p:cxnSp>
        <p:nvCxnSpPr>
          <p:cNvPr id="8" name="Прямая со стрелкой 7"/>
          <p:cNvCxnSpPr>
            <a:cxnSpLocks noChangeShapeType="1"/>
          </p:cNvCxnSpPr>
          <p:nvPr/>
        </p:nvCxnSpPr>
        <p:spPr bwMode="auto">
          <a:xfrm>
            <a:off x="2298700" y="2600327"/>
            <a:ext cx="0" cy="352425"/>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5" name="Прямая со стрелкой 24"/>
          <p:cNvCxnSpPr>
            <a:cxnSpLocks noChangeShapeType="1"/>
          </p:cNvCxnSpPr>
          <p:nvPr/>
        </p:nvCxnSpPr>
        <p:spPr bwMode="auto">
          <a:xfrm>
            <a:off x="2305050" y="4449765"/>
            <a:ext cx="0" cy="352425"/>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p:nvPr/>
        </p:nvSpPr>
        <p:spPr>
          <a:xfrm>
            <a:off x="4289426" y="1800227"/>
            <a:ext cx="2698750" cy="35401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algn="ctr" eaLnBrk="1" hangingPunct="1">
              <a:defRPr/>
            </a:pPr>
            <a:r>
              <a:rPr lang="ru-RU" sz="1700" b="1" dirty="0" smtClean="0">
                <a:solidFill>
                  <a:srgbClr val="000000"/>
                </a:solidFill>
                <a:latin typeface="Arial" pitchFamily="34" charset="0"/>
              </a:rPr>
              <a:t>1-й этап </a:t>
            </a:r>
            <a:r>
              <a:rPr lang="ru-RU" sz="1700" b="1" dirty="0">
                <a:solidFill>
                  <a:srgbClr val="000000"/>
                </a:solidFill>
                <a:latin typeface="Arial" pitchFamily="34" charset="0"/>
              </a:rPr>
              <a:t>–</a:t>
            </a:r>
            <a:r>
              <a:rPr lang="ru-RU" sz="1700" b="1" dirty="0" smtClean="0">
                <a:solidFill>
                  <a:srgbClr val="000000"/>
                </a:solidFill>
                <a:latin typeface="Arial" pitchFamily="34" charset="0"/>
              </a:rPr>
              <a:t> подготовка</a:t>
            </a:r>
            <a:endParaRPr lang="en-US" sz="1700" b="1" dirty="0" smtClean="0">
              <a:solidFill>
                <a:srgbClr val="000000"/>
              </a:solidFill>
              <a:latin typeface="Arial" pitchFamily="34" charset="0"/>
            </a:endParaRPr>
          </a:p>
        </p:txBody>
      </p:sp>
      <p:sp>
        <p:nvSpPr>
          <p:cNvPr id="29" name="TextBox 28"/>
          <p:cNvSpPr txBox="1"/>
          <p:nvPr/>
        </p:nvSpPr>
        <p:spPr>
          <a:xfrm>
            <a:off x="608014" y="1276351"/>
            <a:ext cx="4075112" cy="132397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marL="285750" indent="-285750" eaLnBrk="1" hangingPunct="1">
              <a:buFont typeface="Arial" pitchFamily="34" charset="0"/>
              <a:buChar char="•"/>
              <a:defRPr/>
            </a:pPr>
            <a:r>
              <a:rPr lang="ru-RU" sz="1600" b="1" dirty="0" smtClean="0">
                <a:solidFill>
                  <a:srgbClr val="000000"/>
                </a:solidFill>
                <a:latin typeface="Arial" pitchFamily="34" charset="0"/>
              </a:rPr>
              <a:t>Выбор фокус группы</a:t>
            </a:r>
          </a:p>
          <a:p>
            <a:pPr marL="285750" indent="-285750" eaLnBrk="1" hangingPunct="1">
              <a:buFont typeface="Arial" pitchFamily="34" charset="0"/>
              <a:buChar char="•"/>
              <a:defRPr/>
            </a:pPr>
            <a:endParaRPr lang="ru-RU" sz="1600" b="1" dirty="0" smtClean="0">
              <a:solidFill>
                <a:srgbClr val="000000"/>
              </a:solidFill>
              <a:latin typeface="Arial" pitchFamily="34" charset="0"/>
            </a:endParaRPr>
          </a:p>
          <a:p>
            <a:pPr marL="285750" indent="-285750" eaLnBrk="1" hangingPunct="1">
              <a:buFont typeface="Arial" pitchFamily="34" charset="0"/>
              <a:buChar char="•"/>
              <a:defRPr/>
            </a:pPr>
            <a:r>
              <a:rPr lang="ru-RU" sz="1600" b="1" dirty="0" smtClean="0">
                <a:solidFill>
                  <a:srgbClr val="000000"/>
                </a:solidFill>
                <a:latin typeface="Arial" pitchFamily="34" charset="0"/>
              </a:rPr>
              <a:t>Базовое обучение</a:t>
            </a:r>
          </a:p>
          <a:p>
            <a:pPr marL="285750" indent="-285750" eaLnBrk="1" hangingPunct="1">
              <a:buFont typeface="Arial" pitchFamily="34" charset="0"/>
              <a:buChar char="•"/>
              <a:defRPr/>
            </a:pPr>
            <a:endParaRPr lang="ru-RU" sz="1600" b="1" dirty="0" smtClean="0">
              <a:solidFill>
                <a:srgbClr val="000000"/>
              </a:solidFill>
              <a:latin typeface="Arial" pitchFamily="34" charset="0"/>
            </a:endParaRPr>
          </a:p>
          <a:p>
            <a:pPr marL="285750" indent="-285750" eaLnBrk="1" hangingPunct="1">
              <a:buFont typeface="Arial" pitchFamily="34" charset="0"/>
              <a:buChar char="•"/>
              <a:defRPr/>
            </a:pPr>
            <a:r>
              <a:rPr lang="ru-RU" sz="1600" b="1" dirty="0" smtClean="0">
                <a:solidFill>
                  <a:srgbClr val="000000"/>
                </a:solidFill>
                <a:latin typeface="Arial" pitchFamily="34" charset="0"/>
              </a:rPr>
              <a:t>Начало работы с продуктом</a:t>
            </a:r>
            <a:endParaRPr lang="en-US" sz="1600" b="1" dirty="0" smtClean="0">
              <a:solidFill>
                <a:srgbClr val="000000"/>
              </a:solidFill>
              <a:latin typeface="Arial" pitchFamily="34" charset="0"/>
            </a:endParaRPr>
          </a:p>
        </p:txBody>
      </p:sp>
      <p:sp>
        <p:nvSpPr>
          <p:cNvPr id="30" name="TextBox 29"/>
          <p:cNvSpPr txBox="1"/>
          <p:nvPr/>
        </p:nvSpPr>
        <p:spPr>
          <a:xfrm>
            <a:off x="608014" y="3033713"/>
            <a:ext cx="4075112" cy="132397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marL="285750" indent="-285750" eaLnBrk="1" hangingPunct="1">
              <a:buFont typeface="Arial" pitchFamily="34" charset="0"/>
              <a:buChar char="•"/>
              <a:defRPr/>
            </a:pPr>
            <a:r>
              <a:rPr lang="ru-RU" sz="1600" b="1" dirty="0" smtClean="0">
                <a:solidFill>
                  <a:srgbClr val="000000"/>
                </a:solidFill>
                <a:latin typeface="Arial" pitchFamily="34" charset="0"/>
              </a:rPr>
              <a:t>Использование продукта</a:t>
            </a:r>
          </a:p>
          <a:p>
            <a:pPr marL="285750" indent="-285750" eaLnBrk="1" hangingPunct="1">
              <a:buFont typeface="Arial" pitchFamily="34" charset="0"/>
              <a:buChar char="•"/>
              <a:defRPr/>
            </a:pPr>
            <a:endParaRPr lang="ru-RU" sz="1600" b="1" dirty="0" smtClean="0">
              <a:solidFill>
                <a:srgbClr val="000000"/>
              </a:solidFill>
              <a:latin typeface="Arial" pitchFamily="34" charset="0"/>
            </a:endParaRPr>
          </a:p>
          <a:p>
            <a:pPr marL="285750" indent="-285750" eaLnBrk="1" hangingPunct="1">
              <a:buFont typeface="Arial" pitchFamily="34" charset="0"/>
              <a:buChar char="•"/>
              <a:defRPr/>
            </a:pPr>
            <a:r>
              <a:rPr lang="ru-RU" sz="1600" b="1" dirty="0" smtClean="0">
                <a:solidFill>
                  <a:srgbClr val="000000"/>
                </a:solidFill>
                <a:latin typeface="Arial" pitchFamily="34" charset="0"/>
              </a:rPr>
              <a:t>Работа над вопросами</a:t>
            </a:r>
          </a:p>
          <a:p>
            <a:pPr marL="285750" indent="-285750" eaLnBrk="1" hangingPunct="1">
              <a:buFont typeface="Arial" pitchFamily="34" charset="0"/>
              <a:buChar char="•"/>
              <a:defRPr/>
            </a:pPr>
            <a:endParaRPr lang="ru-RU" sz="1600" b="1" dirty="0" smtClean="0">
              <a:solidFill>
                <a:srgbClr val="000000"/>
              </a:solidFill>
              <a:latin typeface="Arial" pitchFamily="34" charset="0"/>
            </a:endParaRPr>
          </a:p>
          <a:p>
            <a:pPr marL="285750" indent="-285750" eaLnBrk="1" hangingPunct="1">
              <a:buFont typeface="Arial" pitchFamily="34" charset="0"/>
              <a:buChar char="•"/>
              <a:defRPr/>
            </a:pPr>
            <a:r>
              <a:rPr lang="ru-RU" sz="1600" b="1" dirty="0" smtClean="0">
                <a:solidFill>
                  <a:srgbClr val="000000"/>
                </a:solidFill>
                <a:latin typeface="Arial" pitchFamily="34" charset="0"/>
              </a:rPr>
              <a:t>Углублённое изучение</a:t>
            </a:r>
            <a:endParaRPr lang="en-US" sz="1600" b="1" dirty="0" smtClean="0">
              <a:solidFill>
                <a:srgbClr val="000000"/>
              </a:solidFill>
              <a:latin typeface="Arial" pitchFamily="34" charset="0"/>
            </a:endParaRPr>
          </a:p>
        </p:txBody>
      </p:sp>
      <p:sp>
        <p:nvSpPr>
          <p:cNvPr id="31" name="TextBox 30"/>
          <p:cNvSpPr txBox="1"/>
          <p:nvPr/>
        </p:nvSpPr>
        <p:spPr>
          <a:xfrm>
            <a:off x="4440238" y="3524252"/>
            <a:ext cx="3130550" cy="35401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algn="ctr" eaLnBrk="1" hangingPunct="1">
              <a:defRPr/>
            </a:pPr>
            <a:r>
              <a:rPr lang="ru-RU" sz="1700" b="1" dirty="0" smtClean="0">
                <a:solidFill>
                  <a:srgbClr val="000000"/>
                </a:solidFill>
                <a:latin typeface="Arial" pitchFamily="34" charset="0"/>
              </a:rPr>
              <a:t>2-й этап – уверенный старт</a:t>
            </a:r>
            <a:endParaRPr lang="en-US" sz="1700" b="1" dirty="0" smtClean="0">
              <a:solidFill>
                <a:srgbClr val="000000"/>
              </a:solidFill>
              <a:latin typeface="Arial" pitchFamily="34" charset="0"/>
            </a:endParaRPr>
          </a:p>
        </p:txBody>
      </p:sp>
      <p:sp>
        <p:nvSpPr>
          <p:cNvPr id="34" name="TextBox 33"/>
          <p:cNvSpPr txBox="1"/>
          <p:nvPr/>
        </p:nvSpPr>
        <p:spPr>
          <a:xfrm>
            <a:off x="608014" y="4802190"/>
            <a:ext cx="4075112" cy="166196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marL="285750" indent="-285750" eaLnBrk="1" hangingPunct="1">
              <a:buFont typeface="Arial" pitchFamily="34" charset="0"/>
              <a:buChar char="•"/>
              <a:defRPr/>
            </a:pPr>
            <a:r>
              <a:rPr lang="ru-RU" sz="1700" b="1" dirty="0" smtClean="0">
                <a:solidFill>
                  <a:srgbClr val="000000"/>
                </a:solidFill>
                <a:latin typeface="Arial" pitchFamily="34" charset="0"/>
              </a:rPr>
              <a:t>Разработка стандартов</a:t>
            </a:r>
          </a:p>
          <a:p>
            <a:pPr marL="285750" indent="-285750" eaLnBrk="1" hangingPunct="1">
              <a:buFont typeface="Arial" pitchFamily="34" charset="0"/>
              <a:buChar char="•"/>
              <a:defRPr/>
            </a:pPr>
            <a:endParaRPr lang="ru-RU" sz="1700" b="1" dirty="0">
              <a:solidFill>
                <a:srgbClr val="000000"/>
              </a:solidFill>
              <a:latin typeface="Arial" pitchFamily="34" charset="0"/>
            </a:endParaRPr>
          </a:p>
          <a:p>
            <a:pPr marL="285750" indent="-285750" eaLnBrk="1" hangingPunct="1">
              <a:buFont typeface="Arial" pitchFamily="34" charset="0"/>
              <a:buChar char="•"/>
              <a:defRPr/>
            </a:pPr>
            <a:r>
              <a:rPr lang="ru-RU" sz="1700" b="1" dirty="0" smtClean="0">
                <a:solidFill>
                  <a:srgbClr val="000000"/>
                </a:solidFill>
                <a:latin typeface="Arial" pitchFamily="34" charset="0"/>
              </a:rPr>
              <a:t>Переход всего коллектива на новые технологии</a:t>
            </a:r>
          </a:p>
          <a:p>
            <a:pPr eaLnBrk="1" hangingPunct="1">
              <a:defRPr/>
            </a:pPr>
            <a:endParaRPr lang="ru-RU" sz="1700" b="1" dirty="0" smtClean="0">
              <a:solidFill>
                <a:srgbClr val="000000"/>
              </a:solidFill>
              <a:latin typeface="Arial" pitchFamily="34" charset="0"/>
            </a:endParaRPr>
          </a:p>
          <a:p>
            <a:pPr marL="285750" indent="-285750" eaLnBrk="1" hangingPunct="1">
              <a:buFont typeface="Arial" pitchFamily="34" charset="0"/>
              <a:buChar char="•"/>
              <a:defRPr/>
            </a:pPr>
            <a:r>
              <a:rPr lang="ru-RU" sz="1700" b="1" dirty="0" smtClean="0">
                <a:solidFill>
                  <a:srgbClr val="000000"/>
                </a:solidFill>
                <a:latin typeface="Arial" pitchFamily="34" charset="0"/>
              </a:rPr>
              <a:t>Полноценное использование</a:t>
            </a:r>
            <a:endParaRPr lang="en-US" sz="1700" b="1" dirty="0" smtClean="0">
              <a:solidFill>
                <a:srgbClr val="000000"/>
              </a:solidFill>
              <a:latin typeface="Arial" pitchFamily="34" charset="0"/>
            </a:endParaRPr>
          </a:p>
        </p:txBody>
      </p:sp>
      <p:sp>
        <p:nvSpPr>
          <p:cNvPr id="35" name="TextBox 34"/>
          <p:cNvSpPr txBox="1"/>
          <p:nvPr/>
        </p:nvSpPr>
        <p:spPr>
          <a:xfrm>
            <a:off x="4117975" y="5253990"/>
            <a:ext cx="3130550" cy="61595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algn="ctr" eaLnBrk="1" hangingPunct="1">
              <a:defRPr/>
            </a:pPr>
            <a:r>
              <a:rPr lang="ru-RU" sz="1700" b="1" dirty="0" smtClean="0">
                <a:solidFill>
                  <a:srgbClr val="000000"/>
                </a:solidFill>
                <a:latin typeface="Arial" pitchFamily="34" charset="0"/>
              </a:rPr>
              <a:t>3-й этап – повышение производительности</a:t>
            </a:r>
            <a:endParaRPr lang="en-US" sz="1700" b="1" dirty="0" smtClean="0">
              <a:solidFill>
                <a:srgbClr val="000000"/>
              </a:solidFill>
              <a:latin typeface="Arial" pitchFamily="34" charset="0"/>
            </a:endParaRPr>
          </a:p>
        </p:txBody>
      </p:sp>
    </p:spTree>
    <p:extLst>
      <p:ext uri="{BB962C8B-B14F-4D97-AF65-F5344CB8AC3E}">
        <p14:creationId xmlns:p14="http://schemas.microsoft.com/office/powerpoint/2010/main" val="3159031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Effect transition="in" filter="fade">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8" grpId="0" animBg="1"/>
      <p:bldP spid="28" grpId="0"/>
      <p:bldP spid="29" grpId="0"/>
      <p:bldP spid="30" grpId="0"/>
      <p:bldP spid="31"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834" y="-60960"/>
            <a:ext cx="6778625" cy="996950"/>
          </a:xfrm>
        </p:spPr>
        <p:txBody>
          <a:bodyPr/>
          <a:lstStyle/>
          <a:p>
            <a:r>
              <a:rPr lang="ru-RU" sz="3200" dirty="0">
                <a:ea typeface="Frutiger Next LT W1G" pitchFamily="34" charset="0"/>
                <a:cs typeface="Frutiger Next LT W1G" pitchFamily="34" charset="0"/>
              </a:rPr>
              <a:t>ЛИЦЕНЗИРОВАНИЕ</a:t>
            </a:r>
            <a:endParaRPr lang="ru-RU" sz="3200" dirty="0" smtClean="0">
              <a:ea typeface="Frutiger Next LT W1G" pitchFamily="34" charset="0"/>
              <a:cs typeface="Frutiger Next LT W1G" pitchFamily="34" charset="0"/>
            </a:endParaRPr>
          </a:p>
        </p:txBody>
      </p:sp>
      <p:sp>
        <p:nvSpPr>
          <p:cNvPr id="14" name="TextBox 13"/>
          <p:cNvSpPr txBox="1"/>
          <p:nvPr/>
        </p:nvSpPr>
        <p:spPr>
          <a:xfrm>
            <a:off x="441812" y="1628800"/>
            <a:ext cx="8343176" cy="313929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12" tIns="45705" rIns="91412" bIns="45705">
            <a:spAutoFit/>
          </a:bodyPr>
          <a:lstStyle>
            <a:lvl1pPr defTabSz="1298575" eaLnBrk="0" hangingPunct="0">
              <a:defRPr sz="2200">
                <a:solidFill>
                  <a:schemeClr val="tx1"/>
                </a:solidFill>
                <a:latin typeface="Calibri" pitchFamily="34" charset="0"/>
                <a:ea typeface="MS PGothic" pitchFamily="34" charset="-128"/>
              </a:defRPr>
            </a:lvl1pPr>
            <a:lvl2pPr marL="742950" indent="-285750" defTabSz="1298575" eaLnBrk="0" hangingPunct="0">
              <a:defRPr sz="2200">
                <a:solidFill>
                  <a:schemeClr val="tx1"/>
                </a:solidFill>
                <a:latin typeface="Calibri" pitchFamily="34" charset="0"/>
                <a:ea typeface="MS PGothic" pitchFamily="34" charset="-128"/>
              </a:defRPr>
            </a:lvl2pPr>
            <a:lvl3pPr marL="1143000" indent="-228600" defTabSz="1298575" eaLnBrk="0" hangingPunct="0">
              <a:defRPr sz="2200">
                <a:solidFill>
                  <a:schemeClr val="tx1"/>
                </a:solidFill>
                <a:latin typeface="Calibri" pitchFamily="34" charset="0"/>
                <a:ea typeface="MS PGothic" pitchFamily="34" charset="-128"/>
              </a:defRPr>
            </a:lvl3pPr>
            <a:lvl4pPr marL="1600200" indent="-228600" defTabSz="1298575" eaLnBrk="0" hangingPunct="0">
              <a:defRPr sz="2200">
                <a:solidFill>
                  <a:schemeClr val="tx1"/>
                </a:solidFill>
                <a:latin typeface="Calibri" pitchFamily="34" charset="0"/>
                <a:ea typeface="MS PGothic" pitchFamily="34" charset="-128"/>
              </a:defRPr>
            </a:lvl4pPr>
            <a:lvl5pPr marL="2057400" indent="-228600" defTabSz="1298575" eaLnBrk="0" hangingPunct="0">
              <a:defRPr sz="2200">
                <a:solidFill>
                  <a:schemeClr val="tx1"/>
                </a:solidFill>
                <a:latin typeface="Calibri" pitchFamily="34" charset="0"/>
                <a:ea typeface="MS PGothic" pitchFamily="34" charset="-128"/>
              </a:defRPr>
            </a:lvl5pPr>
            <a:lvl6pPr marL="25146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6pPr>
            <a:lvl7pPr marL="29718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7pPr>
            <a:lvl8pPr marL="34290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8pPr>
            <a:lvl9pPr marL="3886200" indent="-228600" defTabSz="1298575" eaLnBrk="0" fontAlgn="base" hangingPunct="0">
              <a:spcBef>
                <a:spcPct val="0"/>
              </a:spcBef>
              <a:spcAft>
                <a:spcPct val="0"/>
              </a:spcAft>
              <a:defRPr sz="2200">
                <a:solidFill>
                  <a:schemeClr val="tx1"/>
                </a:solidFill>
                <a:latin typeface="Calibri" pitchFamily="34" charset="0"/>
                <a:ea typeface="MS PGothic" pitchFamily="34" charset="-128"/>
              </a:defRPr>
            </a:lvl9pPr>
          </a:lstStyle>
          <a:p>
            <a:pPr marL="285750" indent="-285750">
              <a:buFont typeface="Arial" panose="020B0604020202020204" pitchFamily="34" charset="0"/>
              <a:buChar char="•"/>
            </a:pPr>
            <a:r>
              <a:rPr lang="ru-RU" sz="1800" dirty="0" smtClean="0"/>
              <a:t>Подписка: 1 год/2 года/3года</a:t>
            </a:r>
            <a:endParaRPr lang="en-US" sz="1800" dirty="0" smtClean="0"/>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r>
              <a:rPr lang="ru-RU" sz="1800" dirty="0" smtClean="0"/>
              <a:t>Локальная/Сетевая</a:t>
            </a:r>
            <a:endParaRPr lang="en-US" sz="1800" dirty="0" smtClean="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ru-RU" sz="1800" dirty="0" smtClean="0"/>
              <a:t>Мобильные приложения</a:t>
            </a:r>
          </a:p>
          <a:p>
            <a:pPr marL="285750" indent="-285750">
              <a:buFont typeface="Arial" panose="020B0604020202020204" pitchFamily="34" charset="0"/>
              <a:buChar char="•"/>
            </a:pPr>
            <a:endParaRPr lang="ru-RU" sz="1800" dirty="0"/>
          </a:p>
          <a:p>
            <a:pPr marL="285750" indent="-285750">
              <a:buFont typeface="Arial" panose="020B0604020202020204" pitchFamily="34" charset="0"/>
              <a:buChar char="•"/>
            </a:pPr>
            <a:r>
              <a:rPr lang="ru-RU" sz="1800" dirty="0" smtClean="0"/>
              <a:t>Облачные сервисы</a:t>
            </a:r>
          </a:p>
          <a:p>
            <a:pPr marL="285750" indent="-285750">
              <a:buFont typeface="Arial" panose="020B0604020202020204" pitchFamily="34" charset="0"/>
              <a:buChar char="•"/>
            </a:pPr>
            <a:endParaRPr lang="ru-RU" sz="1800" dirty="0"/>
          </a:p>
          <a:p>
            <a:pPr marL="285750" indent="-285750">
              <a:buFont typeface="Arial" panose="020B0604020202020204" pitchFamily="34" charset="0"/>
              <a:buChar char="•"/>
            </a:pPr>
            <a:r>
              <a:rPr lang="ru-RU" sz="1800" dirty="0" smtClean="0"/>
              <a:t>Коллекции</a:t>
            </a:r>
            <a:endParaRPr lang="ru-RU" sz="1800" dirty="0"/>
          </a:p>
          <a:p>
            <a:pPr marL="285750" indent="-285750">
              <a:buFont typeface="Arial" panose="020B0604020202020204" pitchFamily="34" charset="0"/>
              <a:buChar char="•"/>
            </a:pPr>
            <a:endParaRPr lang="ru-RU" sz="1800" dirty="0"/>
          </a:p>
          <a:p>
            <a:pPr marL="285750" indent="-285750">
              <a:buFont typeface="Arial" panose="020B0604020202020204" pitchFamily="34" charset="0"/>
              <a:buChar char="•"/>
            </a:pPr>
            <a:endParaRPr lang="ru-RU" sz="1800" dirty="0"/>
          </a:p>
        </p:txBody>
      </p:sp>
    </p:spTree>
    <p:extLst>
      <p:ext uri="{BB962C8B-B14F-4D97-AF65-F5344CB8AC3E}">
        <p14:creationId xmlns:p14="http://schemas.microsoft.com/office/powerpoint/2010/main" val="3454871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Прямоугольник 6"/>
          <p:cNvSpPr/>
          <p:nvPr/>
        </p:nvSpPr>
        <p:spPr bwMode="auto">
          <a:xfrm>
            <a:off x="826294" y="1582739"/>
            <a:ext cx="2881610" cy="719137"/>
          </a:xfrm>
          <a:prstGeom prst="rect">
            <a:avLst/>
          </a:prstGeom>
          <a:solidFill>
            <a:srgbClr val="EC7A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4000" dirty="0"/>
          </a:p>
        </p:txBody>
      </p:sp>
      <p:sp>
        <p:nvSpPr>
          <p:cNvPr id="8" name="Прямоугольный треугольник 7"/>
          <p:cNvSpPr/>
          <p:nvPr/>
        </p:nvSpPr>
        <p:spPr bwMode="auto">
          <a:xfrm rot="10800000" flipH="1">
            <a:off x="826294" y="2301875"/>
            <a:ext cx="323850" cy="217488"/>
          </a:xfrm>
          <a:prstGeom prst="rtTriangle">
            <a:avLst/>
          </a:prstGeom>
          <a:solidFill>
            <a:srgbClr val="CB69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 name="TextBox 4"/>
          <p:cNvSpPr txBox="1"/>
          <p:nvPr/>
        </p:nvSpPr>
        <p:spPr bwMode="auto">
          <a:xfrm>
            <a:off x="833935" y="1634530"/>
            <a:ext cx="2881609" cy="615553"/>
          </a:xfrm>
          <a:prstGeom prst="rect">
            <a:avLst/>
          </a:prstGeom>
          <a:noFill/>
        </p:spPr>
        <p:txBody>
          <a:bodyPr wrap="square">
            <a:spAutoFit/>
          </a:bodyPr>
          <a:lstStyle/>
          <a:p>
            <a:pPr>
              <a:defRPr/>
            </a:pPr>
            <a:r>
              <a:rPr lang="en-US" sz="1700" dirty="0">
                <a:solidFill>
                  <a:schemeClr val="bg1"/>
                </a:solidFill>
                <a:latin typeface="+mn-lt"/>
              </a:rPr>
              <a:t>cad-support@softprom.com</a:t>
            </a:r>
          </a:p>
          <a:p>
            <a:pPr>
              <a:defRPr/>
            </a:pPr>
            <a:r>
              <a:rPr lang="en-US" sz="1700" dirty="0">
                <a:solidFill>
                  <a:schemeClr val="bg1"/>
                </a:solidFill>
                <a:latin typeface="+mn-lt"/>
              </a:rPr>
              <a:t>www.softprom.com </a:t>
            </a:r>
            <a:endParaRPr lang="ru-RU" sz="1700" dirty="0">
              <a:solidFill>
                <a:schemeClr val="bg1"/>
              </a:solidFill>
              <a:latin typeface="+mn-lt"/>
            </a:endParaRPr>
          </a:p>
        </p:txBody>
      </p:sp>
      <p:sp>
        <p:nvSpPr>
          <p:cNvPr id="7173" name="TextBox 9"/>
          <p:cNvSpPr txBox="1">
            <a:spLocks noChangeArrowheads="1"/>
          </p:cNvSpPr>
          <p:nvPr/>
        </p:nvSpPr>
        <p:spPr bwMode="auto">
          <a:xfrm>
            <a:off x="271064" y="2528360"/>
            <a:ext cx="83903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entury Gothic" pitchFamily="34" charset="0"/>
              </a:defRPr>
            </a:lvl1pPr>
            <a:lvl2pPr marL="742950" indent="-285750">
              <a:lnSpc>
                <a:spcPct val="90000"/>
              </a:lnSpc>
              <a:spcBef>
                <a:spcPts val="500"/>
              </a:spcBef>
              <a:buFont typeface="Arial" charset="0"/>
              <a:buChar char="•"/>
              <a:defRPr sz="2400">
                <a:solidFill>
                  <a:schemeClr val="tx1"/>
                </a:solidFill>
                <a:latin typeface="Century Gothic" pitchFamily="34" charset="0"/>
              </a:defRPr>
            </a:lvl2pPr>
            <a:lvl3pPr marL="1143000" indent="-228600">
              <a:lnSpc>
                <a:spcPct val="90000"/>
              </a:lnSpc>
              <a:spcBef>
                <a:spcPts val="500"/>
              </a:spcBef>
              <a:buFont typeface="Arial" charset="0"/>
              <a:buChar char="•"/>
              <a:defRPr sz="2000">
                <a:solidFill>
                  <a:schemeClr val="tx1"/>
                </a:solidFill>
                <a:latin typeface="Century Gothic" pitchFamily="34" charset="0"/>
              </a:defRPr>
            </a:lvl3pPr>
            <a:lvl4pPr marL="1600200" indent="-228600">
              <a:lnSpc>
                <a:spcPct val="90000"/>
              </a:lnSpc>
              <a:spcBef>
                <a:spcPts val="500"/>
              </a:spcBef>
              <a:buFont typeface="Arial" charset="0"/>
              <a:buChar char="•"/>
              <a:defRPr sz="2000">
                <a:solidFill>
                  <a:schemeClr val="tx1"/>
                </a:solidFill>
                <a:latin typeface="Century Gothic" pitchFamily="34" charset="0"/>
              </a:defRPr>
            </a:lvl4pPr>
            <a:lvl5pPr marL="2057400" indent="-228600">
              <a:lnSpc>
                <a:spcPct val="90000"/>
              </a:lnSpc>
              <a:spcBef>
                <a:spcPts val="500"/>
              </a:spcBef>
              <a:buFont typeface="Arial"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charset="0"/>
              <a:buChar char="•"/>
              <a:defRPr sz="2000">
                <a:solidFill>
                  <a:schemeClr val="tx1"/>
                </a:solidFill>
                <a:latin typeface="Century Gothic" pitchFamily="34" charset="0"/>
              </a:defRPr>
            </a:lvl9pPr>
          </a:lstStyle>
          <a:p>
            <a:pPr>
              <a:lnSpc>
                <a:spcPct val="100000"/>
              </a:lnSpc>
              <a:spcBef>
                <a:spcPct val="0"/>
              </a:spcBef>
              <a:buFontTx/>
              <a:buNone/>
            </a:pPr>
            <a:r>
              <a:rPr lang="ru-RU" altLang="ru-RU" sz="5400" dirty="0" smtClean="0">
                <a:solidFill>
                  <a:schemeClr val="bg1"/>
                </a:solidFill>
              </a:rPr>
              <a:t>Спасибо за внимание!</a:t>
            </a:r>
            <a:endParaRPr lang="ru-RU" altLang="ru-RU" sz="5400" dirty="0">
              <a:solidFill>
                <a:schemeClr val="bg1"/>
              </a:solidFill>
            </a:endParaRPr>
          </a:p>
        </p:txBody>
      </p:sp>
    </p:spTree>
    <p:extLst>
      <p:ext uri="{BB962C8B-B14F-4D97-AF65-F5344CB8AC3E}">
        <p14:creationId xmlns:p14="http://schemas.microsoft.com/office/powerpoint/2010/main" val="1248607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4"/>
          <p:cNvSpPr txBox="1">
            <a:spLocks noChangeArrowheads="1"/>
          </p:cNvSpPr>
          <p:nvPr/>
        </p:nvSpPr>
        <p:spPr bwMode="auto">
          <a:xfrm>
            <a:off x="323528" y="2520951"/>
            <a:ext cx="7521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eaLnBrk="1" hangingPunct="1">
              <a:lnSpc>
                <a:spcPct val="100000"/>
              </a:lnSpc>
              <a:spcBef>
                <a:spcPct val="0"/>
              </a:spcBef>
              <a:buFontTx/>
              <a:buNone/>
            </a:pPr>
            <a:r>
              <a:rPr lang="ru-RU" altLang="ru-RU" sz="3600" b="1" dirty="0">
                <a:solidFill>
                  <a:srgbClr val="EC7A08"/>
                </a:solidFill>
                <a:latin typeface="eurofurence light" pitchFamily="34" charset="0"/>
              </a:rPr>
              <a:t>П</a:t>
            </a:r>
            <a:r>
              <a:rPr lang="uk-UA" altLang="ru-RU" sz="3600" b="1" dirty="0">
                <a:solidFill>
                  <a:srgbClr val="EC7A08"/>
                </a:solidFill>
                <a:latin typeface="eurofurence light" pitchFamily="34" charset="0"/>
              </a:rPr>
              <a:t>ару </a:t>
            </a:r>
            <a:r>
              <a:rPr lang="uk-UA" altLang="ru-RU" sz="3600" b="1" dirty="0" err="1">
                <a:solidFill>
                  <a:srgbClr val="EC7A08"/>
                </a:solidFill>
                <a:latin typeface="eurofurence light" pitchFamily="34" charset="0"/>
              </a:rPr>
              <a:t>слов</a:t>
            </a:r>
            <a:r>
              <a:rPr lang="uk-UA" altLang="ru-RU" sz="3600" b="1" dirty="0">
                <a:solidFill>
                  <a:srgbClr val="EC7A08"/>
                </a:solidFill>
                <a:latin typeface="eurofurence light" pitchFamily="34" charset="0"/>
              </a:rPr>
              <a:t> о </a:t>
            </a:r>
            <a:r>
              <a:rPr lang="uk-UA" altLang="ru-RU" sz="3600" b="1" dirty="0" err="1">
                <a:solidFill>
                  <a:srgbClr val="EC7A08"/>
                </a:solidFill>
                <a:latin typeface="eurofurence light" pitchFamily="34" charset="0"/>
              </a:rPr>
              <a:t>прогрессе</a:t>
            </a:r>
            <a:endParaRPr lang="en-US" altLang="ru-RU" sz="3600" b="1" dirty="0">
              <a:solidFill>
                <a:srgbClr val="EC7A08"/>
              </a:solidFill>
              <a:latin typeface="eurofurence light" pitchFamily="34" charset="0"/>
            </a:endParaRPr>
          </a:p>
        </p:txBody>
      </p:sp>
    </p:spTree>
    <p:extLst>
      <p:ext uri="{BB962C8B-B14F-4D97-AF65-F5344CB8AC3E}">
        <p14:creationId xmlns:p14="http://schemas.microsoft.com/office/powerpoint/2010/main" val="1674720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resentation\2017\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437" y="855664"/>
            <a:ext cx="6268883" cy="552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uk-UA" altLang="ru-RU" sz="1800">
                <a:solidFill>
                  <a:srgbClr val="EC7A08"/>
                </a:solidFill>
                <a:latin typeface="eurofurence light" pitchFamily="34" charset="0"/>
              </a:rPr>
              <a:t>Средства связи более 100 лет назад…</a:t>
            </a:r>
            <a:endParaRPr lang="en-US" altLang="ru-RU" sz="1800">
              <a:solidFill>
                <a:srgbClr val="EC7A08"/>
              </a:solidFill>
              <a:latin typeface="eurofurence light" pitchFamily="34" charset="0"/>
            </a:endParaRPr>
          </a:p>
        </p:txBody>
      </p:sp>
    </p:spTree>
    <p:extLst>
      <p:ext uri="{BB962C8B-B14F-4D97-AF65-F5344CB8AC3E}">
        <p14:creationId xmlns:p14="http://schemas.microsoft.com/office/powerpoint/2010/main" val="89275649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Presentation\2017\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844" y="1519238"/>
            <a:ext cx="5293519"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D:\Presentation\2017\1\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2" y="1519238"/>
            <a:ext cx="344924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uk-UA" altLang="ru-RU" sz="1800">
                <a:solidFill>
                  <a:srgbClr val="EC7A08"/>
                </a:solidFill>
                <a:latin typeface="eurofurence light" pitchFamily="34" charset="0"/>
              </a:rPr>
              <a:t>Средства связи сейчас</a:t>
            </a:r>
            <a:endParaRPr lang="en-US" altLang="ru-RU" sz="1800">
              <a:solidFill>
                <a:srgbClr val="EC7A08"/>
              </a:solidFill>
              <a:latin typeface="eurofurence light" pitchFamily="34" charset="0"/>
            </a:endParaRPr>
          </a:p>
        </p:txBody>
      </p:sp>
    </p:spTree>
    <p:extLst>
      <p:ext uri="{BB962C8B-B14F-4D97-AF65-F5344CB8AC3E}">
        <p14:creationId xmlns:p14="http://schemas.microsoft.com/office/powerpoint/2010/main" val="368000068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resentation\2017\1\1-1 Panhard Levassor Phaeton Tonneau 18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335" y="1323976"/>
            <a:ext cx="664006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uk-UA" altLang="ru-RU" sz="1800">
                <a:solidFill>
                  <a:srgbClr val="EC7A08"/>
                </a:solidFill>
                <a:latin typeface="eurofurence light" pitchFamily="34" charset="0"/>
              </a:rPr>
              <a:t>Транспортные средства более 100 лет назад…</a:t>
            </a:r>
            <a:endParaRPr lang="en-US" altLang="ru-RU" sz="1800">
              <a:solidFill>
                <a:srgbClr val="EC7A08"/>
              </a:solidFill>
              <a:latin typeface="eurofurence light" pitchFamily="34" charset="0"/>
            </a:endParaRPr>
          </a:p>
        </p:txBody>
      </p:sp>
    </p:spTree>
    <p:extLst>
      <p:ext uri="{BB962C8B-B14F-4D97-AF65-F5344CB8AC3E}">
        <p14:creationId xmlns:p14="http://schemas.microsoft.com/office/powerpoint/2010/main" val="18261184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D\Desktop\4f7f5d881bd56649811d0bb15b4e1c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052736"/>
            <a:ext cx="4896544" cy="276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C:\Users\D\Desktop\3e7c62046101f11a83c4e9800f7b50f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616" y="3844927"/>
            <a:ext cx="3807619" cy="260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C:\Users\D\Desktop\50f7406e182ebd1d7b9f62624e0dcc0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23" y="3844926"/>
            <a:ext cx="4574901" cy="260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Прямоугольник 1"/>
          <p:cNvSpPr>
            <a:spLocks noChangeArrowheads="1"/>
          </p:cNvSpPr>
          <p:nvPr/>
        </p:nvSpPr>
        <p:spPr bwMode="auto">
          <a:xfrm>
            <a:off x="253604" y="422275"/>
            <a:ext cx="583525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entury Gothic" pitchFamily="34" charset="0"/>
              </a:defRPr>
            </a:lvl1pPr>
            <a:lvl2pPr marL="742950" indent="-285750">
              <a:lnSpc>
                <a:spcPct val="90000"/>
              </a:lnSpc>
              <a:spcBef>
                <a:spcPts val="500"/>
              </a:spcBef>
              <a:buFont typeface="Arial" pitchFamily="34" charset="0"/>
              <a:buChar char="•"/>
              <a:defRPr sz="2400">
                <a:solidFill>
                  <a:schemeClr val="tx1"/>
                </a:solidFill>
                <a:latin typeface="Century Gothic" pitchFamily="34" charset="0"/>
              </a:defRPr>
            </a:lvl2pPr>
            <a:lvl3pPr marL="1143000" indent="-228600">
              <a:lnSpc>
                <a:spcPct val="90000"/>
              </a:lnSpc>
              <a:spcBef>
                <a:spcPts val="500"/>
              </a:spcBef>
              <a:buFont typeface="Arial" pitchFamily="34" charset="0"/>
              <a:buChar char="•"/>
              <a:defRPr sz="2000">
                <a:solidFill>
                  <a:schemeClr val="tx1"/>
                </a:solidFill>
                <a:latin typeface="Century Gothic" pitchFamily="34" charset="0"/>
              </a:defRPr>
            </a:lvl3pPr>
            <a:lvl4pPr marL="1600200" indent="-228600">
              <a:lnSpc>
                <a:spcPct val="90000"/>
              </a:lnSpc>
              <a:spcBef>
                <a:spcPts val="500"/>
              </a:spcBef>
              <a:buFont typeface="Arial" pitchFamily="34" charset="0"/>
              <a:buChar char="•"/>
              <a:defRPr sz="2000">
                <a:solidFill>
                  <a:schemeClr val="tx1"/>
                </a:solidFill>
                <a:latin typeface="Century Gothic" pitchFamily="34" charset="0"/>
              </a:defRPr>
            </a:lvl4pPr>
            <a:lvl5pPr marL="2057400" indent="-228600">
              <a:lnSpc>
                <a:spcPct val="90000"/>
              </a:lnSpc>
              <a:spcBef>
                <a:spcPts val="500"/>
              </a:spcBef>
              <a:buFont typeface="Arial" pitchFamily="34" charset="0"/>
              <a:buChar char="•"/>
              <a:defRPr sz="2000">
                <a:solidFill>
                  <a:schemeClr val="tx1"/>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entury Gothic" pitchFamily="34" charset="0"/>
              </a:defRPr>
            </a:lvl9pPr>
          </a:lstStyle>
          <a:p>
            <a:pPr>
              <a:lnSpc>
                <a:spcPct val="100000"/>
              </a:lnSpc>
              <a:spcBef>
                <a:spcPct val="0"/>
              </a:spcBef>
              <a:buFontTx/>
              <a:buNone/>
            </a:pPr>
            <a:r>
              <a:rPr lang="uk-UA" altLang="ru-RU" sz="1800">
                <a:solidFill>
                  <a:srgbClr val="EC7A08"/>
                </a:solidFill>
                <a:latin typeface="eurofurence light" pitchFamily="34" charset="0"/>
              </a:rPr>
              <a:t>Транспортные средства сейчас</a:t>
            </a:r>
            <a:endParaRPr lang="en-US" altLang="ru-RU" sz="1800">
              <a:solidFill>
                <a:srgbClr val="EC7A08"/>
              </a:solidFill>
              <a:latin typeface="eurofurence light" pitchFamily="34" charset="0"/>
            </a:endParaRPr>
          </a:p>
        </p:txBody>
      </p:sp>
    </p:spTree>
    <p:extLst>
      <p:ext uri="{BB962C8B-B14F-4D97-AF65-F5344CB8AC3E}">
        <p14:creationId xmlns:p14="http://schemas.microsoft.com/office/powerpoint/2010/main" val="192206327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todesk Theme">
  <a:themeElements>
    <a:clrScheme name="Autodesk Corporate Colors">
      <a:dk1>
        <a:srgbClr val="000000"/>
      </a:dk1>
      <a:lt1>
        <a:srgbClr val="FFFFFF"/>
      </a:lt1>
      <a:dk2>
        <a:srgbClr val="000000"/>
      </a:dk2>
      <a:lt2>
        <a:srgbClr val="FFFFFF"/>
      </a:lt2>
      <a:accent1>
        <a:srgbClr val="00ABE6"/>
      </a:accent1>
      <a:accent2>
        <a:srgbClr val="87BC40"/>
      </a:accent2>
      <a:accent3>
        <a:srgbClr val="32BCAD"/>
      </a:accent3>
      <a:accent4>
        <a:srgbClr val="1B58A8"/>
      </a:accent4>
      <a:accent5>
        <a:srgbClr val="005E30"/>
      </a:accent5>
      <a:accent6>
        <a:srgbClr val="007272"/>
      </a:accent6>
      <a:hlink>
        <a:srgbClr val="007272"/>
      </a:hlink>
      <a:folHlink>
        <a:srgbClr val="0072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IM-Конгресс">
  <a:themeElements>
    <a:clrScheme name="Autodesk">
      <a:dk1>
        <a:srgbClr val="000000"/>
      </a:dk1>
      <a:lt1>
        <a:srgbClr val="FFFFFF"/>
      </a:lt1>
      <a:dk2>
        <a:srgbClr val="000000"/>
      </a:dk2>
      <a:lt2>
        <a:srgbClr val="FFFFFF"/>
      </a:lt2>
      <a:accent1>
        <a:srgbClr val="0696D7"/>
      </a:accent1>
      <a:accent2>
        <a:srgbClr val="87BC40"/>
      </a:accent2>
      <a:accent3>
        <a:srgbClr val="32BCAD"/>
      </a:accent3>
      <a:accent4>
        <a:srgbClr val="1858A8"/>
      </a:accent4>
      <a:accent5>
        <a:srgbClr val="005E30"/>
      </a:accent5>
      <a:accent6>
        <a:srgbClr val="007272"/>
      </a:accent6>
      <a:hlink>
        <a:srgbClr val="007272"/>
      </a:hlink>
      <a:folHlink>
        <a:srgbClr val="007272"/>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Autodesk Theme">
  <a:themeElements>
    <a:clrScheme name="Autodesk Corporate Colors">
      <a:dk1>
        <a:srgbClr val="000000"/>
      </a:dk1>
      <a:lt1>
        <a:srgbClr val="FFFFFF"/>
      </a:lt1>
      <a:dk2>
        <a:srgbClr val="000000"/>
      </a:dk2>
      <a:lt2>
        <a:srgbClr val="FFFFFF"/>
      </a:lt2>
      <a:accent1>
        <a:srgbClr val="00ABE6"/>
      </a:accent1>
      <a:accent2>
        <a:srgbClr val="87BC40"/>
      </a:accent2>
      <a:accent3>
        <a:srgbClr val="32BCAD"/>
      </a:accent3>
      <a:accent4>
        <a:srgbClr val="1B58A8"/>
      </a:accent4>
      <a:accent5>
        <a:srgbClr val="005E30"/>
      </a:accent5>
      <a:accent6>
        <a:srgbClr val="007272"/>
      </a:accent6>
      <a:hlink>
        <a:srgbClr val="007272"/>
      </a:hlink>
      <a:folHlink>
        <a:srgbClr val="0072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Autodesk Theme">
  <a:themeElements>
    <a:clrScheme name="Autodesk Corporate Colors">
      <a:dk1>
        <a:srgbClr val="000000"/>
      </a:dk1>
      <a:lt1>
        <a:srgbClr val="FFFFFF"/>
      </a:lt1>
      <a:dk2>
        <a:srgbClr val="000000"/>
      </a:dk2>
      <a:lt2>
        <a:srgbClr val="FFFFFF"/>
      </a:lt2>
      <a:accent1>
        <a:srgbClr val="00ABE6"/>
      </a:accent1>
      <a:accent2>
        <a:srgbClr val="87BC40"/>
      </a:accent2>
      <a:accent3>
        <a:srgbClr val="32BCAD"/>
      </a:accent3>
      <a:accent4>
        <a:srgbClr val="1B58A8"/>
      </a:accent4>
      <a:accent5>
        <a:srgbClr val="005E30"/>
      </a:accent5>
      <a:accent6>
        <a:srgbClr val="007272"/>
      </a:accent6>
      <a:hlink>
        <a:srgbClr val="007272"/>
      </a:hlink>
      <a:folHlink>
        <a:srgbClr val="0072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6964</TotalTime>
  <Words>1937</Words>
  <Application>Microsoft Office PowerPoint</Application>
  <PresentationFormat>Экран (4:3)</PresentationFormat>
  <Paragraphs>321</Paragraphs>
  <Slides>49</Slides>
  <Notes>21</Notes>
  <HiddenSlides>0</HiddenSlides>
  <MMClips>3</MMClips>
  <ScaleCrop>false</ScaleCrop>
  <HeadingPairs>
    <vt:vector size="6" baseType="variant">
      <vt:variant>
        <vt:lpstr>Тема</vt:lpstr>
      </vt:variant>
      <vt:variant>
        <vt:i4>5</vt:i4>
      </vt:variant>
      <vt:variant>
        <vt:lpstr>Внедренные серверы OLE</vt:lpstr>
      </vt:variant>
      <vt:variant>
        <vt:i4>1</vt:i4>
      </vt:variant>
      <vt:variant>
        <vt:lpstr>Заголовки слайдов</vt:lpstr>
      </vt:variant>
      <vt:variant>
        <vt:i4>49</vt:i4>
      </vt:variant>
    </vt:vector>
  </HeadingPairs>
  <TitlesOfParts>
    <vt:vector size="55" baseType="lpstr">
      <vt:lpstr>Тема Office</vt:lpstr>
      <vt:lpstr>Autodesk Theme</vt:lpstr>
      <vt:lpstr>BIM-Конгресс</vt:lpstr>
      <vt:lpstr>4_Autodesk Theme</vt:lpstr>
      <vt:lpstr>2_Autodesk Theme</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BIM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Точки потери производительности</vt:lpstr>
      <vt:lpstr>Презентация PowerPoint</vt:lpstr>
      <vt:lpstr>Традиционно:  коллективная работа над проектом</vt:lpstr>
      <vt:lpstr>И что в результате?</vt:lpstr>
      <vt:lpstr>Почему?</vt:lpstr>
      <vt:lpstr>BIM:  коллективная работа над проектом</vt:lpstr>
      <vt:lpstr>Презентация PowerPoint</vt:lpstr>
      <vt:lpstr>Презентация PowerPoint</vt:lpstr>
      <vt:lpstr>Презентация PowerPoint</vt:lpstr>
      <vt:lpstr>Презентация PowerPoint</vt:lpstr>
      <vt:lpstr>Презентация PowerPoint</vt:lpstr>
      <vt:lpstr>Сокращение сроков и стоимости за счет исключения коллизий</vt:lpstr>
      <vt:lpstr>Презентация PowerPoint</vt:lpstr>
      <vt:lpstr>Контроль сроков и стоимости  </vt:lpstr>
      <vt:lpstr>Презентация PowerPoint</vt:lpstr>
      <vt:lpstr>НАЗНАЧЕНИЕ системы</vt:lpstr>
      <vt:lpstr>КАК РАБОТАЕТ СИСТЕМА</vt:lpstr>
      <vt:lpstr>Презентация PowerPoint</vt:lpstr>
      <vt:lpstr>Презентация PowerPoint</vt:lpstr>
      <vt:lpstr>ПРЕИМУЩЕСТВА системЫ</vt:lpstr>
      <vt:lpstr>Презентация PowerPoint</vt:lpstr>
      <vt:lpstr>Презентация PowerPoint</vt:lpstr>
      <vt:lpstr>Презентация PowerPoint</vt:lpstr>
      <vt:lpstr>Управление недвижимостью </vt:lpstr>
      <vt:lpstr>Презентация PowerPoint</vt:lpstr>
      <vt:lpstr>Презентация PowerPoint</vt:lpstr>
      <vt:lpstr>Презентация PowerPoint</vt:lpstr>
      <vt:lpstr>Презентация PowerPoint</vt:lpstr>
      <vt:lpstr> Внедрение</vt:lpstr>
      <vt:lpstr>ЛИЦЕНЗИРОВАНИЕ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Анатолий</dc:creator>
  <cp:lastModifiedBy>D</cp:lastModifiedBy>
  <cp:revision>595</cp:revision>
  <dcterms:created xsi:type="dcterms:W3CDTF">2014-09-11T08:42:00Z</dcterms:created>
  <dcterms:modified xsi:type="dcterms:W3CDTF">2017-07-14T08:27:00Z</dcterms:modified>
</cp:coreProperties>
</file>